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4" r:id="rId3"/>
    <p:sldId id="286" r:id="rId4"/>
    <p:sldId id="287" r:id="rId5"/>
    <p:sldId id="288" r:id="rId6"/>
    <p:sldId id="276" r:id="rId7"/>
    <p:sldId id="277" r:id="rId8"/>
    <p:sldId id="258" r:id="rId9"/>
    <p:sldId id="285" r:id="rId10"/>
    <p:sldId id="259" r:id="rId11"/>
    <p:sldId id="278" r:id="rId12"/>
    <p:sldId id="265" r:id="rId13"/>
    <p:sldId id="279" r:id="rId14"/>
    <p:sldId id="267" r:id="rId15"/>
    <p:sldId id="280" r:id="rId16"/>
    <p:sldId id="281" r:id="rId17"/>
    <p:sldId id="268" r:id="rId18"/>
    <p:sldId id="289" r:id="rId19"/>
    <p:sldId id="257" r:id="rId20"/>
    <p:sldId id="290" r:id="rId21"/>
    <p:sldId id="291" r:id="rId22"/>
    <p:sldId id="260" r:id="rId23"/>
    <p:sldId id="261" r:id="rId24"/>
    <p:sldId id="262" r:id="rId25"/>
    <p:sldId id="292" r:id="rId26"/>
    <p:sldId id="293" r:id="rId27"/>
    <p:sldId id="266" r:id="rId28"/>
    <p:sldId id="294" r:id="rId29"/>
    <p:sldId id="295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96" r:id="rId38"/>
    <p:sldId id="297" r:id="rId39"/>
    <p:sldId id="298" r:id="rId40"/>
    <p:sldId id="299" r:id="rId41"/>
    <p:sldId id="300" r:id="rId42"/>
    <p:sldId id="301" r:id="rId43"/>
    <p:sldId id="282" r:id="rId44"/>
    <p:sldId id="283" r:id="rId45"/>
    <p:sldId id="284" r:id="rId46"/>
    <p:sldId id="302" r:id="rId4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B9C4C-B33E-49DD-9581-935FAFFC6D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8090F2-3052-44C1-ABA8-9921659E3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78E60-120C-41F6-8EE7-54C34F5DE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8FCB3-665C-4F6C-B3DB-BDD50935C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9689291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73DA80-3AA5-45AB-9799-FFACE2D780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2F5F22-2C58-4157-85C6-F4D75E0021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15E6B6-E1A4-4FAE-B31C-592D3CABF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2449-BB84-4421-A118-DCA06B7F60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0261124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41011-1443-4A9A-B87C-4B78DADB3A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9EBF1B-8277-47A0-8108-1CE2521CBF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95FB8F-238F-4E51-AAC7-886012584D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2C9AA-65C1-4E12-B2C6-E1F210793A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9244558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55C5BF-126C-489F-BF6D-65D787977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5557A-A253-4733-9631-E0AE83B17110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57CD5E-F7F1-4574-A6A3-4C2EEF072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9011B0-E360-40DF-BB0C-F22B79CA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0649F-6ADA-44B4-8A1D-6443745101D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524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ABA342-9A59-4252-82AA-EE02C491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32D9C-DCE8-4887-A61B-652117C97B4E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C8B8B5-72E6-4981-84FC-2825EA19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E5A13E-B082-4CA1-B3AC-B062A503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BD5D7-9041-449D-AE2F-B5555DCE0FE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1956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D477B4-1775-4893-9A81-B0B594E94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96CB-25E8-4424-9689-D93DB0576CB2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3A5EE4E-4439-4CC0-8911-B4547110A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3C1B38-7182-4E33-B3A8-6E8197C9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49A24-52F7-4D71-B88F-356FDA4985E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3027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87FD56-6661-44BF-B44C-D1F8EC97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A235C-BD11-4F7E-A6B3-86B27743ED20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A63E1361-6FB2-4C27-A504-DCA9B82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BFC7A342-8BEC-4E3C-BFEE-93F19219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8CF4D-BF51-4D64-BEDF-8CB19332B0F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520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5575BE4-7F30-4B95-BC43-D0E86D46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ECDA5-9BB5-4106-94C7-4C20C87A2FCB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E384A11E-601C-4125-8D9E-CEE5D9CF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2288F43F-FDE9-4B46-B367-8EC7C50E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29FF6-DF7A-4669-B9A3-7997BD88D8F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367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497C899D-6D1D-4883-BFE7-4BE09B22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3375C-29A8-42E3-866C-4D90198EB6B7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96A5DD14-0CDD-4422-913C-857B209FB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52355D5-5F38-454D-B7C9-BA708BB6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9666D-CEEA-403E-9123-7E08EA2BBCE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210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5F9D1C6C-3751-4AA9-A80D-7DFFCC7B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5F4CD-0541-4F99-A0D2-7B369FF94DA2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4572C464-1678-40CF-9ADD-8507DB94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EF15824D-1AAF-493D-86AA-A0FCC6A2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31611-FB58-4497-82F3-8ABBAF0ECEC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266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0928E280-A19B-422B-A6A2-06F238403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A35F-5B99-41F9-9A28-AC191E7885B5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E640848E-A02A-490E-B1D3-BA2556F2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933FE369-FDEB-4E78-901A-932921E5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A7C89-B14E-476C-B970-9EEEE608815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122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FB0C14-26C2-4E78-BAC3-20E6E3D61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1B1E96-75B9-4EE7-A2CF-EDEE28CDD8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F4D3BD-28E8-4323-9D22-466E5FB1D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59B35-EF04-4A48-9F66-512EDD06D6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8008157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EFEB0935-96F6-40A6-A77E-A96EF4F1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607FE-4859-4EF6-8255-573944936251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4B35153E-B206-48AD-AEB7-B3F27637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B1F8387-801F-4B04-AD5B-5EDEAF45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8CB9B-E4AA-4781-A262-50A058655C4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3496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0A9C14-DB4B-49CE-8D46-D5ED1BBF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86D5F-3194-4934-861D-56C1A9A03012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60FEBB-FDFF-4D88-A54A-8A777A5D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B984B2-1549-4DDB-BB66-467A97B4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17B3F-74CD-40C2-B107-8FD4E649F55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8800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4A8BA1-6A9A-497C-B764-E97E8CE16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A71A2-8F01-4C35-9B0A-103F2F9CD6A3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ED9AC2-41D9-46B2-9158-1FC65DAA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804BEE-520F-4AF6-AF57-51416B216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0D56B-C094-4D91-B998-D198A51A4F0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903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609533-847C-4A6F-B613-CA384D9F07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45D8C9-F45B-4C0C-9FB3-CF4B95771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DA20E5-9D76-4316-ABA9-9794235A1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3E0EB-035F-4FB1-BB18-02F5AA2072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0930452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52024-C1DA-4242-9D6B-369CA6EA6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1FABEE-ADC7-4169-B858-F241F40402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880A83-7D09-4FDE-B725-EED51BB2E3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572AA-2485-4E36-9652-CF3EC5AE1C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1494548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FF7D08-4A2D-4480-8AD0-1D56B7004D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544202-FB59-4B9A-9B3A-93C19A3AB9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B9B6E1-60B0-4D8B-A512-3359A1500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E52FC-0E2E-4DBF-8FA7-1A3721705E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7077563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N\AppData\Local\Microsoft\Windows\Temporary Internet Files\Content.IE5\33ZH033E\MC900335944[1].wmf">
            <a:extLst>
              <a:ext uri="{FF2B5EF4-FFF2-40B4-BE49-F238E27FC236}">
                <a16:creationId xmlns:a16="http://schemas.microsoft.com/office/drawing/2014/main" id="{B48F39C5-C1AA-4F2F-B74A-086ADECEC1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8433" y="3573463"/>
            <a:ext cx="3947584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E96AE7-72E6-4DC7-AF58-0B233246F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3E5220-2C24-4C70-A363-3528A5671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D5ECF2-360E-407D-ABB9-11BEA8223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21689D-687A-4B77-B5B8-48F6F64C82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0269935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N\AppData\Local\Microsoft\Windows\Temporary Internet Files\Content.IE5\33ZH033E\MC900335944[1].wmf">
            <a:extLst>
              <a:ext uri="{FF2B5EF4-FFF2-40B4-BE49-F238E27FC236}">
                <a16:creationId xmlns:a16="http://schemas.microsoft.com/office/drawing/2014/main" id="{49003EAA-CF92-46E3-9F11-056F4C40F7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5634" y="5059364"/>
            <a:ext cx="204681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AF8FC692-422A-46F8-8493-ADC0DBD5F6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5D54C2-984D-4FE6-B06F-BD88C6622C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F93177-7149-4397-8A66-8CA44371A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4B7090-FE4D-4ABF-9D7B-C7FA3B755E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7077068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5D946-9C5C-4691-8673-F3B8291A5D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FBCCA-C3DA-4FB2-A4B5-6196297EA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82A738-42AC-4B9A-8809-7F18643820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26AA0-F19B-4446-9C91-6237421035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5372609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E05177-2BA8-48F9-B4D7-D82CD4C2B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5EDB06-4081-4C28-B564-C79EC4CB8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396A1-2888-42ED-9246-5F5331843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88101-900D-442F-A1E6-A8D3A97ECE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1527485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113E51-76D1-4BC3-ACD2-4935C226C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D5D454-DC8A-467E-96B2-7C372032A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C7AE10-7233-44EB-A629-4A6A9945B2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0EFAD6-1319-436B-9BE0-3CDE07BBD9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74E8D8-1363-4392-B388-4A114564A2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DA2171E-7909-46A3-88C7-A5DA12C2B9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131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blinds dir="vert"/>
    <p:sndAc>
      <p:stSnd>
        <p:snd r:embed="rId13" name="whoosh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id="{F8127C9C-D581-4286-9F35-47349F5178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7ABD9470-1DC5-4827-B938-4A96D57E64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71E02F-4416-4D58-80C7-3FFA827D5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35644A2-14F7-4D04-86EE-4BDDC2F6202A}" type="datetimeFigureOut">
              <a:rPr lang="zh-TW" altLang="en-US"/>
              <a:pPr>
                <a:defRPr/>
              </a:pPr>
              <a:t>2023/11/21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C6D40E8-2575-4F63-AD5D-0FBFAFBA2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CE8B5D-A6D8-408A-A14C-A992FCAF1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fld id="{F3342729-E121-4D39-A69E-DDA133A1D11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274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C:\Users\EN\AppData\Local\Microsoft\Windows\Temporary Internet Files\Content.IE5\9W0E1729\MC900421226[1].wmf">
            <a:extLst>
              <a:ext uri="{FF2B5EF4-FFF2-40B4-BE49-F238E27FC236}">
                <a16:creationId xmlns:a16="http://schemas.microsoft.com/office/drawing/2014/main" id="{BEE2E734-6E4E-434D-8D92-D29DEEAD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622300"/>
            <a:ext cx="72517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22D071B6-3F47-42B4-8F9B-9E0294A88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6021388"/>
            <a:ext cx="3203575" cy="457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hlink"/>
            </a:outerShdw>
          </a:effectLst>
          <a:ex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zh-TW" sz="2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華康海報體W12" pitchFamily="81" charset="-120"/>
              </a:rPr>
              <a:t>   </a:t>
            </a:r>
          </a:p>
        </p:txBody>
      </p:sp>
      <p:sp>
        <p:nvSpPr>
          <p:cNvPr id="4100" name="Text Box 5">
            <a:extLst>
              <a:ext uri="{FF2B5EF4-FFF2-40B4-BE49-F238E27FC236}">
                <a16:creationId xmlns:a16="http://schemas.microsoft.com/office/drawing/2014/main" id="{D8F10A87-C23F-425C-BB5D-5A6777041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981076"/>
            <a:ext cx="561657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6000" b="1" dirty="0">
                <a:solidFill>
                  <a:srgbClr val="FFFF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廁所日記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6000" b="1" dirty="0">
                <a:solidFill>
                  <a:srgbClr val="FFFF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每天都要做的事</a:t>
            </a:r>
          </a:p>
        </p:txBody>
      </p:sp>
      <p:sp>
        <p:nvSpPr>
          <p:cNvPr id="4101" name="Text Box 6">
            <a:extLst>
              <a:ext uri="{FF2B5EF4-FFF2-40B4-BE49-F238E27FC236}">
                <a16:creationId xmlns:a16="http://schemas.microsoft.com/office/drawing/2014/main" id="{508A972B-A5CB-4A87-A952-F7E7BF065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4557" y="4144727"/>
            <a:ext cx="46085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800" dirty="0">
                <a:solidFill>
                  <a:srgbClr val="FFFF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～廁所使用方法～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E7C4034A-BD8E-4110-8304-A9A74C7F6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228" y="476252"/>
            <a:ext cx="9966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拿出衛生紙，由前往後擦乾淨</a:t>
            </a:r>
          </a:p>
        </p:txBody>
      </p:sp>
      <p:pic>
        <p:nvPicPr>
          <p:cNvPr id="11267" name="Picture 2" descr="C:\Users\EN\Desktop\小一上廁所\6 002.jpg">
            <a:extLst>
              <a:ext uri="{FF2B5EF4-FFF2-40B4-BE49-F238E27FC236}">
                <a16:creationId xmlns:a16="http://schemas.microsoft.com/office/drawing/2014/main" id="{987C08F3-E475-42A1-A96F-9755448B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81">
            <a:off x="3487739" y="1681164"/>
            <a:ext cx="475773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 descr="C:\Users\EN\Desktop\小一上廁所\2 001.jpg">
            <a:extLst>
              <a:ext uri="{FF2B5EF4-FFF2-40B4-BE49-F238E27FC236}">
                <a16:creationId xmlns:a16="http://schemas.microsoft.com/office/drawing/2014/main" id="{30310790-582C-4C93-81D5-458F31C7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5013326"/>
            <a:ext cx="45180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6" descr="C:\Users\EN\Desktop\小一上廁所\DSCF2547.JPG">
            <a:extLst>
              <a:ext uri="{FF2B5EF4-FFF2-40B4-BE49-F238E27FC236}">
                <a16:creationId xmlns:a16="http://schemas.microsoft.com/office/drawing/2014/main" id="{A98A94AA-9723-4727-8298-EC937908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349500"/>
            <a:ext cx="29622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5" descr="C:\Users\EN\Desktop\小一上廁所\DSCF2554.JPG">
            <a:extLst>
              <a:ext uri="{FF2B5EF4-FFF2-40B4-BE49-F238E27FC236}">
                <a16:creationId xmlns:a16="http://schemas.microsoft.com/office/drawing/2014/main" id="{09717110-83F0-4352-94E0-146ED6B8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2420939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Line 5">
            <a:extLst>
              <a:ext uri="{FF2B5EF4-FFF2-40B4-BE49-F238E27FC236}">
                <a16:creationId xmlns:a16="http://schemas.microsoft.com/office/drawing/2014/main" id="{F6A39100-E993-4191-9D7C-1D383CD8BB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5588" y="2511426"/>
            <a:ext cx="1008062" cy="11160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id="{133D328A-A4D3-4B2E-A53F-1EC37D99FF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9863" y="4076701"/>
            <a:ext cx="1079500" cy="16557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88AB5C8D-59AF-46DA-BCD3-AD1FB4896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5516564"/>
            <a:ext cx="5256213" cy="830997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小號、大號完後，腳踩這裡沖水</a:t>
            </a:r>
          </a:p>
        </p:txBody>
      </p:sp>
      <p:pic>
        <p:nvPicPr>
          <p:cNvPr id="13319" name="Picture 12" descr="C:\Users\EN\Desktop\小一上廁所\5 004.jpg">
            <a:extLst>
              <a:ext uri="{FF2B5EF4-FFF2-40B4-BE49-F238E27FC236}">
                <a16:creationId xmlns:a16="http://schemas.microsoft.com/office/drawing/2014/main" id="{5C0DEB5D-1F39-44E0-95F7-76B995B1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9" y="195264"/>
            <a:ext cx="30067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1DE9CFA7-FC89-4588-B51B-0F054AA87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1397001"/>
            <a:ext cx="3049588" cy="830997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手從這裡感應沖水</a:t>
            </a:r>
          </a:p>
        </p:txBody>
      </p:sp>
      <p:sp>
        <p:nvSpPr>
          <p:cNvPr id="13321" name="Text Box 4">
            <a:extLst>
              <a:ext uri="{FF2B5EF4-FFF2-40B4-BE49-F238E27FC236}">
                <a16:creationId xmlns:a16="http://schemas.microsoft.com/office/drawing/2014/main" id="{72977D53-AAF8-43EE-A6D6-C69BCF01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59" y="135921"/>
            <a:ext cx="6130925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上完廁所要記得沖水喔！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 animBg="1"/>
      <p:bldP spid="112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63DE9AFC-FDCC-434D-B3E2-83EE5B4F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404813"/>
            <a:ext cx="7775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離開前，先整理好衣服</a:t>
            </a:r>
          </a:p>
        </p:txBody>
      </p:sp>
      <p:pic>
        <p:nvPicPr>
          <p:cNvPr id="14339" name="Picture 2" descr="C:\Users\EN\Desktop\小一上廁所\5 002.jpg">
            <a:extLst>
              <a:ext uri="{FF2B5EF4-FFF2-40B4-BE49-F238E27FC236}">
                <a16:creationId xmlns:a16="http://schemas.microsoft.com/office/drawing/2014/main" id="{30124D6A-2426-43BA-8547-76A1B83B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4" y="1341439"/>
            <a:ext cx="56276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7" name="Picture 15" descr="C:\Users\EN\Desktop\小一上廁所\DSCF2564.JPG">
            <a:extLst>
              <a:ext uri="{FF2B5EF4-FFF2-40B4-BE49-F238E27FC236}">
                <a16:creationId xmlns:a16="http://schemas.microsoft.com/office/drawing/2014/main" id="{783537C6-1795-446F-A90F-DFC9CC92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3730807" y="1022350"/>
            <a:ext cx="5904656" cy="4428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5363" name="Picture 14" descr="C:\Users\EN\Desktop\小一上廁所\DSCF2567.JPG">
            <a:extLst>
              <a:ext uri="{FF2B5EF4-FFF2-40B4-BE49-F238E27FC236}">
                <a16:creationId xmlns:a16="http://schemas.microsoft.com/office/drawing/2014/main" id="{E3217989-6315-454E-945B-EB223D82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683"/>
          <a:stretch>
            <a:fillRect/>
          </a:stretch>
        </p:blipFill>
        <p:spPr bwMode="auto">
          <a:xfrm>
            <a:off x="2640013" y="4221164"/>
            <a:ext cx="31369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20EBAB6A-00E7-46D8-94C9-CC2D1E152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033" y="151606"/>
            <a:ext cx="7011130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上完後記得洗手喔！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3F99EEE-EBAC-49B6-8749-4F71197E0B4F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5003801"/>
            <a:ext cx="4916488" cy="1355725"/>
            <a:chOff x="1497" y="2395"/>
            <a:chExt cx="3107" cy="854"/>
          </a:xfrm>
        </p:grpSpPr>
        <p:sp>
          <p:nvSpPr>
            <p:cNvPr id="15368" name="Line 6">
              <a:extLst>
                <a:ext uri="{FF2B5EF4-FFF2-40B4-BE49-F238E27FC236}">
                  <a16:creationId xmlns:a16="http://schemas.microsoft.com/office/drawing/2014/main" id="{4EA7ED89-294A-413F-BF5E-46ECE9D64B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390474">
              <a:off x="1497" y="2395"/>
              <a:ext cx="869" cy="85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>
                <a:latin typeface="書法中楷（注音一）" panose="02010609010101010101" pitchFamily="49" charset="-120"/>
                <a:ea typeface="書法中楷（注音一）" panose="02010609010101010101" pitchFamily="49" charset="-120"/>
              </a:endParaRPr>
            </a:p>
          </p:txBody>
        </p:sp>
        <p:sp>
          <p:nvSpPr>
            <p:cNvPr id="15369" name="Text Box 7">
              <a:extLst>
                <a:ext uri="{FF2B5EF4-FFF2-40B4-BE49-F238E27FC236}">
                  <a16:creationId xmlns:a16="http://schemas.microsoft.com/office/drawing/2014/main" id="{F83A19A1-FA15-48C3-B5A7-9AD6CBD07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95"/>
              <a:ext cx="2223" cy="327"/>
            </a:xfrm>
            <a:prstGeom prst="rect">
              <a:avLst/>
            </a:prstGeom>
            <a:noFill/>
            <a:ln w="9525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2800">
                  <a:latin typeface="書法中楷（注音一）" panose="02010609010101010101" pitchFamily="49" charset="-120"/>
                  <a:ea typeface="書法中楷（注音一）" panose="02010609010101010101" pitchFamily="49" charset="-120"/>
                </a:rPr>
                <a:t> </a:t>
              </a:r>
              <a:r>
                <a:rPr lang="zh-TW" altLang="en-US" sz="2800">
                  <a:latin typeface="書法中楷（注音一）" panose="02010609010101010101" pitchFamily="49" charset="-120"/>
                  <a:ea typeface="書法中楷（注音一）" panose="02010609010101010101" pitchFamily="49" charset="-120"/>
                </a:rPr>
                <a:t>肥皂</a:t>
              </a:r>
            </a:p>
          </p:txBody>
        </p:sp>
      </p:grpSp>
      <p:pic>
        <p:nvPicPr>
          <p:cNvPr id="15366" name="Picture 10" descr="C:\Users\EN\Desktop\小一上廁所\6.jpg">
            <a:extLst>
              <a:ext uri="{FF2B5EF4-FFF2-40B4-BE49-F238E27FC236}">
                <a16:creationId xmlns:a16="http://schemas.microsoft.com/office/drawing/2014/main" id="{F917C533-8AA5-4C9A-9B6C-07778E252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6" y="1031876"/>
            <a:ext cx="3071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C:\Users\EN\Desktop\小一上廁所\m4zo6yl4vu3g.3 001.jpg">
            <a:extLst>
              <a:ext uri="{FF2B5EF4-FFF2-40B4-BE49-F238E27FC236}">
                <a16:creationId xmlns:a16="http://schemas.microsoft.com/office/drawing/2014/main" id="{D3E6F826-2205-4D3C-9151-0B3CA580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071688"/>
            <a:ext cx="3348038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8">
            <a:extLst>
              <a:ext uri="{FF2B5EF4-FFF2-40B4-BE49-F238E27FC236}">
                <a16:creationId xmlns:a16="http://schemas.microsoft.com/office/drawing/2014/main" id="{DA6BA9B2-71B9-48AA-B4EB-80D819E44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620713"/>
            <a:ext cx="7272337" cy="4641850"/>
          </a:xfrm>
          <a:prstGeom prst="roundRect">
            <a:avLst>
              <a:gd name="adj" fmla="val 16667"/>
            </a:avLst>
          </a:prstGeom>
          <a:noFill/>
          <a:ln w="2540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16387" name="Picture 7">
            <a:extLst>
              <a:ext uri="{FF2B5EF4-FFF2-40B4-BE49-F238E27FC236}">
                <a16:creationId xmlns:a16="http://schemas.microsoft.com/office/drawing/2014/main" id="{C3FD12B5-0928-4EE5-9B5C-1F77134E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05263"/>
            <a:ext cx="13335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>
            <a:extLst>
              <a:ext uri="{FF2B5EF4-FFF2-40B4-BE49-F238E27FC236}">
                <a16:creationId xmlns:a16="http://schemas.microsoft.com/office/drawing/2014/main" id="{939AEC51-B11E-426A-B3F5-9A981745D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836614"/>
            <a:ext cx="1566862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9">
            <a:extLst>
              <a:ext uri="{FF2B5EF4-FFF2-40B4-BE49-F238E27FC236}">
                <a16:creationId xmlns:a16="http://schemas.microsoft.com/office/drawing/2014/main" id="{F1B1AAE5-1C0A-4129-9112-EF3542E01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880334"/>
            <a:ext cx="72723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5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有一間不一樣？</a:t>
            </a:r>
          </a:p>
        </p:txBody>
      </p:sp>
      <p:pic>
        <p:nvPicPr>
          <p:cNvPr id="16390" name="Picture 2" descr="C:\Users\EN\Desktop\小一上廁所\DSCF2568.JPG">
            <a:extLst>
              <a:ext uri="{FF2B5EF4-FFF2-40B4-BE49-F238E27FC236}">
                <a16:creationId xmlns:a16="http://schemas.microsoft.com/office/drawing/2014/main" id="{8389683F-D7A0-4AC8-9DCD-3FB16F49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5183" r="17250"/>
          <a:stretch>
            <a:fillRect/>
          </a:stretch>
        </p:blipFill>
        <p:spPr bwMode="auto">
          <a:xfrm>
            <a:off x="6800851" y="3971926"/>
            <a:ext cx="19478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Users\EN\Desktop\小一上廁所\DSCF2570.JPG">
            <a:extLst>
              <a:ext uri="{FF2B5EF4-FFF2-40B4-BE49-F238E27FC236}">
                <a16:creationId xmlns:a16="http://schemas.microsoft.com/office/drawing/2014/main" id="{5B1C544C-8DF7-4D8A-BA2E-DCE28E13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9" y="2235201"/>
            <a:ext cx="52800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>
            <a:extLst>
              <a:ext uri="{FF2B5EF4-FFF2-40B4-BE49-F238E27FC236}">
                <a16:creationId xmlns:a16="http://schemas.microsoft.com/office/drawing/2014/main" id="{92473291-E2FD-495E-A9A7-9B7900FFB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1"/>
            <a:ext cx="7924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這是一間殘障廁所，是給行動不方便的小朋友使用的。</a:t>
            </a:r>
          </a:p>
        </p:txBody>
      </p:sp>
      <p:pic>
        <p:nvPicPr>
          <p:cNvPr id="17412" name="Picture 4" descr="C:\Users\EN\AppData\Local\Microsoft\Windows\Temporary Internet Files\Content.IE5\Q5EN8WON\MC900352396[1].wmf">
            <a:extLst>
              <a:ext uri="{FF2B5EF4-FFF2-40B4-BE49-F238E27FC236}">
                <a16:creationId xmlns:a16="http://schemas.microsoft.com/office/drawing/2014/main" id="{A2D6DD9A-202A-49A7-B8D9-7A452647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565526"/>
            <a:ext cx="14351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Users\EN\AppData\Local\Microsoft\Windows\Temporary Internet Files\Content.IE5\9W0E1729\MC900419244[1].wmf">
            <a:extLst>
              <a:ext uri="{FF2B5EF4-FFF2-40B4-BE49-F238E27FC236}">
                <a16:creationId xmlns:a16="http://schemas.microsoft.com/office/drawing/2014/main" id="{23093628-7C6E-413E-BCA8-3EB36BF6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4" y="2968625"/>
            <a:ext cx="987425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C:\Users\EN\Desktop\小一上廁所\DSCF2568.JPG">
            <a:extLst>
              <a:ext uri="{FF2B5EF4-FFF2-40B4-BE49-F238E27FC236}">
                <a16:creationId xmlns:a16="http://schemas.microsoft.com/office/drawing/2014/main" id="{3D5DBB35-645D-4C2F-BED8-BB2B96DD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5183" r="17250"/>
          <a:stretch>
            <a:fillRect/>
          </a:stretch>
        </p:blipFill>
        <p:spPr bwMode="auto">
          <a:xfrm>
            <a:off x="1631951" y="4791076"/>
            <a:ext cx="18002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4">
            <a:extLst>
              <a:ext uri="{FF2B5EF4-FFF2-40B4-BE49-F238E27FC236}">
                <a16:creationId xmlns:a16="http://schemas.microsoft.com/office/drawing/2014/main" id="{A0C60AD4-DDEF-415A-89FD-1D52DBBF6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9514" y="1581151"/>
            <a:ext cx="2808287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絕對不可以踩在馬桶蓋上唷</a:t>
            </a:r>
            <a:r>
              <a:rPr lang="en-US" altLang="zh-TW" sz="28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!</a:t>
            </a:r>
            <a:endParaRPr lang="zh-TW" altLang="en-US" sz="280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" name="禁止標誌 1">
            <a:extLst>
              <a:ext uri="{FF2B5EF4-FFF2-40B4-BE49-F238E27FC236}">
                <a16:creationId xmlns:a16="http://schemas.microsoft.com/office/drawing/2014/main" id="{C110559C-E6BA-46C6-BE0B-F6C698818030}"/>
              </a:ext>
            </a:extLst>
          </p:cNvPr>
          <p:cNvSpPr/>
          <p:nvPr/>
        </p:nvSpPr>
        <p:spPr>
          <a:xfrm>
            <a:off x="7577138" y="3808414"/>
            <a:ext cx="1871662" cy="1728787"/>
          </a:xfrm>
          <a:prstGeom prst="noSmoking">
            <a:avLst/>
          </a:pr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tx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9081358A-B525-4900-905E-8EE951EE2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33375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b="1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使用廁所注意事項：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AAF289E5-BDF7-40EC-99D0-6CB07166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1125539"/>
            <a:ext cx="66960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可以跟同學一起去，注意安全。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A17011DC-8910-4D59-A713-84682B604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349500"/>
            <a:ext cx="7056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solidFill>
                  <a:srgbClr val="8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不可以浪費衛生紙。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D33396A2-58F1-4B41-A3B2-6A4630D06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9" y="3500438"/>
            <a:ext cx="7642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上廁所前先敲門，沒有人才可以進去</a:t>
            </a:r>
            <a:r>
              <a:rPr lang="zh-TW" altLang="en-US" sz="23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。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9712BF57-2D77-497C-BA1B-3B9845850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4868864"/>
            <a:ext cx="6048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solidFill>
                  <a:srgbClr val="8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站好位置，蹲好地方，對準才能使用。</a:t>
            </a:r>
          </a:p>
        </p:txBody>
      </p:sp>
      <p:pic>
        <p:nvPicPr>
          <p:cNvPr id="25607" name="Picture 14" descr="HH01598_">
            <a:extLst>
              <a:ext uri="{FF2B5EF4-FFF2-40B4-BE49-F238E27FC236}">
                <a16:creationId xmlns:a16="http://schemas.microsoft.com/office/drawing/2014/main" id="{272880E4-F7C3-4900-9F3D-4BE45767B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125539"/>
            <a:ext cx="576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5" descr="HH01598_">
            <a:extLst>
              <a:ext uri="{FF2B5EF4-FFF2-40B4-BE49-F238E27FC236}">
                <a16:creationId xmlns:a16="http://schemas.microsoft.com/office/drawing/2014/main" id="{96E722F6-BE45-43DB-A45F-09DDBE7D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492376"/>
            <a:ext cx="576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6" descr="HH01598_">
            <a:extLst>
              <a:ext uri="{FF2B5EF4-FFF2-40B4-BE49-F238E27FC236}">
                <a16:creationId xmlns:a16="http://schemas.microsoft.com/office/drawing/2014/main" id="{7A99F050-CD87-4D26-AAC6-DC39F32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644901"/>
            <a:ext cx="576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7" descr="HH01598_">
            <a:extLst>
              <a:ext uri="{FF2B5EF4-FFF2-40B4-BE49-F238E27FC236}">
                <a16:creationId xmlns:a16="http://schemas.microsoft.com/office/drawing/2014/main" id="{CCC1EE1F-0182-411E-B892-5A191F3E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5013326"/>
            <a:ext cx="576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983402"/>
      </p:ext>
    </p:extLst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/>
      <p:bldP spid="14342" grpId="0"/>
      <p:bldP spid="143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EDECC1C4-6D45-492E-BA2D-4E7D73D85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2" y="293543"/>
            <a:ext cx="11687816" cy="6342178"/>
          </a:xfrm>
          <a:prstGeom prst="roundRect">
            <a:avLst>
              <a:gd name="adj" fmla="val 16667"/>
            </a:avLst>
          </a:prstGeom>
          <a:noFill/>
          <a:ln w="2540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D5FCA354-9D9A-4B43-BF63-5BF32825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" y="3467036"/>
            <a:ext cx="1681425" cy="316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B46FFF4-67DF-4191-B064-73EA6315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069" y="186335"/>
            <a:ext cx="156686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96CF43EF-6CBF-4A84-A867-967B75C2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263" y="2264303"/>
            <a:ext cx="7272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一起讀一讀！</a:t>
            </a:r>
          </a:p>
        </p:txBody>
      </p:sp>
    </p:spTree>
    <p:extLst>
      <p:ext uri="{BB962C8B-B14F-4D97-AF65-F5344CB8AC3E}">
        <p14:creationId xmlns:p14="http://schemas.microsoft.com/office/powerpoint/2010/main" val="205110113"/>
      </p:ext>
    </p:extLst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 descr="廁所01">
            <a:extLst>
              <a:ext uri="{FF2B5EF4-FFF2-40B4-BE49-F238E27FC236}">
                <a16:creationId xmlns:a16="http://schemas.microsoft.com/office/drawing/2014/main" id="{BC79A843-7FC5-433A-AA89-C4CA3E768F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6" y="0"/>
            <a:ext cx="6850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1" descr="廁所02">
            <a:extLst>
              <a:ext uri="{FF2B5EF4-FFF2-40B4-BE49-F238E27FC236}">
                <a16:creationId xmlns:a16="http://schemas.microsoft.com/office/drawing/2014/main" id="{513CC815-28B8-4669-B745-710D8BBAFD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/>
          <a:stretch>
            <a:fillRect/>
          </a:stretch>
        </p:blipFill>
        <p:spPr bwMode="auto">
          <a:xfrm>
            <a:off x="3086100" y="0"/>
            <a:ext cx="621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8">
            <a:extLst>
              <a:ext uri="{FF2B5EF4-FFF2-40B4-BE49-F238E27FC236}">
                <a16:creationId xmlns:a16="http://schemas.microsoft.com/office/drawing/2014/main" id="{11B99127-D03E-441F-BE81-2619D5641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2" y="293543"/>
            <a:ext cx="11687816" cy="6342178"/>
          </a:xfrm>
          <a:prstGeom prst="roundRect">
            <a:avLst>
              <a:gd name="adj" fmla="val 16667"/>
            </a:avLst>
          </a:prstGeom>
          <a:noFill/>
          <a:ln w="2540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</a:endParaRPr>
          </a:p>
        </p:txBody>
      </p:sp>
      <p:pic>
        <p:nvPicPr>
          <p:cNvPr id="5123" name="Picture 7">
            <a:extLst>
              <a:ext uri="{FF2B5EF4-FFF2-40B4-BE49-F238E27FC236}">
                <a16:creationId xmlns:a16="http://schemas.microsoft.com/office/drawing/2014/main" id="{8DF9F078-7EC4-42C1-B0B6-BA12866C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" y="3467036"/>
            <a:ext cx="1681425" cy="316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>
            <a:extLst>
              <a:ext uri="{FF2B5EF4-FFF2-40B4-BE49-F238E27FC236}">
                <a16:creationId xmlns:a16="http://schemas.microsoft.com/office/drawing/2014/main" id="{E08197F5-3DD4-4CFF-B422-28A757D7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069" y="186335"/>
            <a:ext cx="156686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">
            <a:extLst>
              <a:ext uri="{FF2B5EF4-FFF2-40B4-BE49-F238E27FC236}">
                <a16:creationId xmlns:a16="http://schemas.microsoft.com/office/drawing/2014/main" id="{B78D2488-51EC-4850-884B-6C4C2FF2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30" y="422712"/>
            <a:ext cx="653502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5400" dirty="0">
                <a:solidFill>
                  <a:srgbClr val="0000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這樣的廁所，</a:t>
            </a:r>
            <a:endParaRPr lang="en-US" altLang="zh-TW" sz="5400" dirty="0">
              <a:solidFill>
                <a:srgbClr val="0000FF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5400" dirty="0">
                <a:solidFill>
                  <a:srgbClr val="0000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你看過嗎？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1F4D5CD-CC2C-4E95-9069-95B12A3F9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461" y="487732"/>
            <a:ext cx="2753047" cy="5958607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A37799F9-6A84-47BB-A93B-7E9876144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795" y="3464632"/>
            <a:ext cx="4468663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54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垃圾桶有優酪乳瓶</a:t>
            </a:r>
          </a:p>
        </p:txBody>
      </p:sp>
    </p:spTree>
    <p:extLst>
      <p:ext uri="{BB962C8B-B14F-4D97-AF65-F5344CB8AC3E}">
        <p14:creationId xmlns:p14="http://schemas.microsoft.com/office/powerpoint/2010/main" val="1724242887"/>
      </p:ext>
    </p:extLst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1" descr="廁所03">
            <a:extLst>
              <a:ext uri="{FF2B5EF4-FFF2-40B4-BE49-F238E27FC236}">
                <a16:creationId xmlns:a16="http://schemas.microsoft.com/office/drawing/2014/main" id="{6E3A1FC9-2DC8-4AA9-AE03-1646D853C4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9" y="0"/>
            <a:ext cx="709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1" descr="廁所04">
            <a:extLst>
              <a:ext uri="{FF2B5EF4-FFF2-40B4-BE49-F238E27FC236}">
                <a16:creationId xmlns:a16="http://schemas.microsoft.com/office/drawing/2014/main" id="{2E57D18F-F422-4BDC-887C-7C6DB0951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/>
          <a:stretch>
            <a:fillRect/>
          </a:stretch>
        </p:blipFill>
        <p:spPr bwMode="auto">
          <a:xfrm>
            <a:off x="2874964" y="0"/>
            <a:ext cx="6643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圖片 1" descr="廁所05">
            <a:extLst>
              <a:ext uri="{FF2B5EF4-FFF2-40B4-BE49-F238E27FC236}">
                <a16:creationId xmlns:a16="http://schemas.microsoft.com/office/drawing/2014/main" id="{EA126EAE-A357-44FA-B4E6-F9E4CE1610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0"/>
            <a:ext cx="721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1" descr="廁所06">
            <a:extLst>
              <a:ext uri="{FF2B5EF4-FFF2-40B4-BE49-F238E27FC236}">
                <a16:creationId xmlns:a16="http://schemas.microsoft.com/office/drawing/2014/main" id="{CE43EBCA-4DBE-46BC-9365-B79D92354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9" y="0"/>
            <a:ext cx="670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圖片 2">
            <a:extLst>
              <a:ext uri="{FF2B5EF4-FFF2-40B4-BE49-F238E27FC236}">
                <a16:creationId xmlns:a16="http://schemas.microsoft.com/office/drawing/2014/main" id="{706149F4-C037-4668-8374-95DEEB25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5"/>
          <a:stretch>
            <a:fillRect/>
          </a:stretch>
        </p:blipFill>
        <p:spPr bwMode="auto">
          <a:xfrm>
            <a:off x="1524000" y="1119189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1" descr="廁所09">
            <a:extLst>
              <a:ext uri="{FF2B5EF4-FFF2-40B4-BE49-F238E27FC236}">
                <a16:creationId xmlns:a16="http://schemas.microsoft.com/office/drawing/2014/main" id="{D0AC7EF3-5B64-43CC-98D3-1F9237EE2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1"/>
          <a:stretch>
            <a:fillRect/>
          </a:stretch>
        </p:blipFill>
        <p:spPr bwMode="auto">
          <a:xfrm>
            <a:off x="2733675" y="0"/>
            <a:ext cx="652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1" descr="廁所10">
            <a:extLst>
              <a:ext uri="{FF2B5EF4-FFF2-40B4-BE49-F238E27FC236}">
                <a16:creationId xmlns:a16="http://schemas.microsoft.com/office/drawing/2014/main" id="{1C88E2B2-A108-4647-852F-7EFE423CFC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0"/>
            <a:ext cx="677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圖片 1" descr="廁所11">
            <a:extLst>
              <a:ext uri="{FF2B5EF4-FFF2-40B4-BE49-F238E27FC236}">
                <a16:creationId xmlns:a16="http://schemas.microsoft.com/office/drawing/2014/main" id="{42E6019C-3F71-42EC-B819-112F7A8842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0"/>
            <a:ext cx="732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圖片 1" descr="廁所12">
            <a:extLst>
              <a:ext uri="{FF2B5EF4-FFF2-40B4-BE49-F238E27FC236}">
                <a16:creationId xmlns:a16="http://schemas.microsoft.com/office/drawing/2014/main" id="{97CFFBB2-A036-4A82-94E2-1C3183CBD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/>
          <a:stretch>
            <a:fillRect/>
          </a:stretch>
        </p:blipFill>
        <p:spPr bwMode="auto">
          <a:xfrm>
            <a:off x="3086101" y="0"/>
            <a:ext cx="6348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1" descr="廁所13">
            <a:extLst>
              <a:ext uri="{FF2B5EF4-FFF2-40B4-BE49-F238E27FC236}">
                <a16:creationId xmlns:a16="http://schemas.microsoft.com/office/drawing/2014/main" id="{346609F4-B776-4F98-B20B-5B920880C9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3403"/>
          <a:stretch>
            <a:fillRect/>
          </a:stretch>
        </p:blipFill>
        <p:spPr bwMode="auto">
          <a:xfrm>
            <a:off x="2832101" y="0"/>
            <a:ext cx="655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8">
            <a:extLst>
              <a:ext uri="{FF2B5EF4-FFF2-40B4-BE49-F238E27FC236}">
                <a16:creationId xmlns:a16="http://schemas.microsoft.com/office/drawing/2014/main" id="{11B99127-D03E-441F-BE81-2619D5641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2" y="293543"/>
            <a:ext cx="11687816" cy="6342178"/>
          </a:xfrm>
          <a:prstGeom prst="roundRect">
            <a:avLst>
              <a:gd name="adj" fmla="val 16667"/>
            </a:avLst>
          </a:prstGeom>
          <a:noFill/>
          <a:ln w="2540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</a:endParaRPr>
          </a:p>
        </p:txBody>
      </p:sp>
      <p:pic>
        <p:nvPicPr>
          <p:cNvPr id="5123" name="Picture 7">
            <a:extLst>
              <a:ext uri="{FF2B5EF4-FFF2-40B4-BE49-F238E27FC236}">
                <a16:creationId xmlns:a16="http://schemas.microsoft.com/office/drawing/2014/main" id="{8DF9F078-7EC4-42C1-B0B6-BA12866C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" y="3467036"/>
            <a:ext cx="1681425" cy="316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>
            <a:extLst>
              <a:ext uri="{FF2B5EF4-FFF2-40B4-BE49-F238E27FC236}">
                <a16:creationId xmlns:a16="http://schemas.microsoft.com/office/drawing/2014/main" id="{E08197F5-3DD4-4CFF-B422-28A757D7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069" y="186335"/>
            <a:ext cx="156686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">
            <a:extLst>
              <a:ext uri="{FF2B5EF4-FFF2-40B4-BE49-F238E27FC236}">
                <a16:creationId xmlns:a16="http://schemas.microsoft.com/office/drawing/2014/main" id="{B78D2488-51EC-4850-884B-6C4C2FF2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30" y="422712"/>
            <a:ext cx="653502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5400" dirty="0">
                <a:solidFill>
                  <a:srgbClr val="0000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這樣的廁所，</a:t>
            </a:r>
            <a:endParaRPr lang="en-US" altLang="zh-TW" sz="5400" dirty="0">
              <a:solidFill>
                <a:srgbClr val="0000FF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5400" dirty="0">
                <a:solidFill>
                  <a:srgbClr val="0000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你看過嗎？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2ADAB16-5E81-4589-AEDC-D8F9415D9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30" b="7645"/>
          <a:stretch/>
        </p:blipFill>
        <p:spPr>
          <a:xfrm>
            <a:off x="6963132" y="1174459"/>
            <a:ext cx="3168593" cy="485722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F774306-FFDD-4CF0-99A9-CCAFF9F12D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290" b="17798"/>
          <a:stretch/>
        </p:blipFill>
        <p:spPr>
          <a:xfrm>
            <a:off x="3207691" y="2648140"/>
            <a:ext cx="2544904" cy="3685548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49E7CAFA-AFD1-426B-8311-2480E4899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498" y="5465961"/>
            <a:ext cx="562766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54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垃圾沒丟準</a:t>
            </a:r>
          </a:p>
        </p:txBody>
      </p:sp>
    </p:spTree>
    <p:extLst>
      <p:ext uri="{BB962C8B-B14F-4D97-AF65-F5344CB8AC3E}">
        <p14:creationId xmlns:p14="http://schemas.microsoft.com/office/powerpoint/2010/main" val="2779059660"/>
      </p:ext>
    </p:extLst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1" descr="廁所14">
            <a:extLst>
              <a:ext uri="{FF2B5EF4-FFF2-40B4-BE49-F238E27FC236}">
                <a16:creationId xmlns:a16="http://schemas.microsoft.com/office/drawing/2014/main" id="{BFE38CE8-BFE2-4294-9AAE-2558FE39BA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/>
          <a:stretch>
            <a:fillRect/>
          </a:stretch>
        </p:blipFill>
        <p:spPr bwMode="auto">
          <a:xfrm>
            <a:off x="2889250" y="0"/>
            <a:ext cx="661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圖片 1" descr="廁所15">
            <a:extLst>
              <a:ext uri="{FF2B5EF4-FFF2-40B4-BE49-F238E27FC236}">
                <a16:creationId xmlns:a16="http://schemas.microsoft.com/office/drawing/2014/main" id="{B8668BE2-D2ED-42D1-A0E6-01C789C2BB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/>
          <a:stretch>
            <a:fillRect/>
          </a:stretch>
        </p:blipFill>
        <p:spPr bwMode="auto">
          <a:xfrm>
            <a:off x="2790826" y="0"/>
            <a:ext cx="674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1" descr="廁所16">
            <a:extLst>
              <a:ext uri="{FF2B5EF4-FFF2-40B4-BE49-F238E27FC236}">
                <a16:creationId xmlns:a16="http://schemas.microsoft.com/office/drawing/2014/main" id="{00B12BFA-2031-48FC-88F4-DEA6CE1672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4" y="0"/>
            <a:ext cx="6453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1" descr="廁所17">
            <a:extLst>
              <a:ext uri="{FF2B5EF4-FFF2-40B4-BE49-F238E27FC236}">
                <a16:creationId xmlns:a16="http://schemas.microsoft.com/office/drawing/2014/main" id="{615D7217-956C-47BB-8776-7C89C7241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 b="2359"/>
          <a:stretch>
            <a:fillRect/>
          </a:stretch>
        </p:blipFill>
        <p:spPr bwMode="auto">
          <a:xfrm>
            <a:off x="2801939" y="1"/>
            <a:ext cx="647382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1" descr="廁所18">
            <a:extLst>
              <a:ext uri="{FF2B5EF4-FFF2-40B4-BE49-F238E27FC236}">
                <a16:creationId xmlns:a16="http://schemas.microsoft.com/office/drawing/2014/main" id="{A3E7C664-F352-4820-8AE2-4F7389318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r="2121"/>
          <a:stretch>
            <a:fillRect/>
          </a:stretch>
        </p:blipFill>
        <p:spPr bwMode="auto">
          <a:xfrm>
            <a:off x="2762251" y="0"/>
            <a:ext cx="6710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圖片 1" descr="廁所19">
            <a:extLst>
              <a:ext uri="{FF2B5EF4-FFF2-40B4-BE49-F238E27FC236}">
                <a16:creationId xmlns:a16="http://schemas.microsoft.com/office/drawing/2014/main" id="{FDE624CE-571B-4592-A21E-4C4108C45A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4" y="0"/>
            <a:ext cx="6554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圖片 1" descr="廁所20">
            <a:extLst>
              <a:ext uri="{FF2B5EF4-FFF2-40B4-BE49-F238E27FC236}">
                <a16:creationId xmlns:a16="http://schemas.microsoft.com/office/drawing/2014/main" id="{65C3C188-E14B-4676-ABBF-58F413CAB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4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1" descr="廁所21">
            <a:extLst>
              <a:ext uri="{FF2B5EF4-FFF2-40B4-BE49-F238E27FC236}">
                <a16:creationId xmlns:a16="http://schemas.microsoft.com/office/drawing/2014/main" id="{26EBF363-DBD3-4BE9-B59F-A2B6D4855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4" y="0"/>
            <a:ext cx="6897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1" descr="廁所22">
            <a:extLst>
              <a:ext uri="{FF2B5EF4-FFF2-40B4-BE49-F238E27FC236}">
                <a16:creationId xmlns:a16="http://schemas.microsoft.com/office/drawing/2014/main" id="{453B1596-3E88-4A81-B1AB-B9870E9C7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r="1906"/>
          <a:stretch>
            <a:fillRect/>
          </a:stretch>
        </p:blipFill>
        <p:spPr bwMode="auto">
          <a:xfrm>
            <a:off x="2846389" y="0"/>
            <a:ext cx="6554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1" descr="廁所23">
            <a:extLst>
              <a:ext uri="{FF2B5EF4-FFF2-40B4-BE49-F238E27FC236}">
                <a16:creationId xmlns:a16="http://schemas.microsoft.com/office/drawing/2014/main" id="{268C93F4-8C73-44BB-8363-54BB8236A9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4" y="0"/>
            <a:ext cx="6796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8">
            <a:extLst>
              <a:ext uri="{FF2B5EF4-FFF2-40B4-BE49-F238E27FC236}">
                <a16:creationId xmlns:a16="http://schemas.microsoft.com/office/drawing/2014/main" id="{11B99127-D03E-441F-BE81-2619D5641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2" y="293543"/>
            <a:ext cx="11687816" cy="6342178"/>
          </a:xfrm>
          <a:prstGeom prst="roundRect">
            <a:avLst>
              <a:gd name="adj" fmla="val 16667"/>
            </a:avLst>
          </a:prstGeom>
          <a:noFill/>
          <a:ln w="2540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</a:endParaRPr>
          </a:p>
        </p:txBody>
      </p:sp>
      <p:pic>
        <p:nvPicPr>
          <p:cNvPr id="5123" name="Picture 7">
            <a:extLst>
              <a:ext uri="{FF2B5EF4-FFF2-40B4-BE49-F238E27FC236}">
                <a16:creationId xmlns:a16="http://schemas.microsoft.com/office/drawing/2014/main" id="{8DF9F078-7EC4-42C1-B0B6-BA12866C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" y="3467036"/>
            <a:ext cx="1681425" cy="316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>
            <a:extLst>
              <a:ext uri="{FF2B5EF4-FFF2-40B4-BE49-F238E27FC236}">
                <a16:creationId xmlns:a16="http://schemas.microsoft.com/office/drawing/2014/main" id="{E08197F5-3DD4-4CFF-B422-28A757D7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069" y="186335"/>
            <a:ext cx="156686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">
            <a:extLst>
              <a:ext uri="{FF2B5EF4-FFF2-40B4-BE49-F238E27FC236}">
                <a16:creationId xmlns:a16="http://schemas.microsoft.com/office/drawing/2014/main" id="{B78D2488-51EC-4850-884B-6C4C2FF2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30" y="422712"/>
            <a:ext cx="653502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5400" dirty="0">
                <a:solidFill>
                  <a:srgbClr val="0000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這樣的廁所，</a:t>
            </a:r>
            <a:endParaRPr lang="en-US" altLang="zh-TW" sz="5400" dirty="0">
              <a:solidFill>
                <a:srgbClr val="0000FF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5400" dirty="0">
                <a:solidFill>
                  <a:srgbClr val="0000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你看過嗎？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B001F9D-1CDC-4003-B202-CD8770989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972" y="2721706"/>
            <a:ext cx="7969542" cy="3682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EF317F7-6A05-4226-A505-4B31DA44E8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630" b="25626"/>
          <a:stretch/>
        </p:blipFill>
        <p:spPr>
          <a:xfrm>
            <a:off x="7394556" y="536823"/>
            <a:ext cx="3168593" cy="35485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5550543D-8FE7-4A3B-8B46-7359B5E91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499" y="3091470"/>
            <a:ext cx="556896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54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忘記沖馬桶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DF0F0A-9132-4F0D-BBAF-DD30DD917B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35" b="16135"/>
          <a:stretch/>
        </p:blipFill>
        <p:spPr>
          <a:xfrm>
            <a:off x="1391026" y="2969664"/>
            <a:ext cx="2748377" cy="343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25215479"/>
      </p:ext>
    </p:extLst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圖片 1" descr="廁所24">
            <a:extLst>
              <a:ext uri="{FF2B5EF4-FFF2-40B4-BE49-F238E27FC236}">
                <a16:creationId xmlns:a16="http://schemas.microsoft.com/office/drawing/2014/main" id="{A58004C8-16E1-4501-BB3C-2F52704DF2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4"/>
          <a:stretch>
            <a:fillRect/>
          </a:stretch>
        </p:blipFill>
        <p:spPr bwMode="auto">
          <a:xfrm>
            <a:off x="2463801" y="0"/>
            <a:ext cx="7078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1" descr="廁所25">
            <a:extLst>
              <a:ext uri="{FF2B5EF4-FFF2-40B4-BE49-F238E27FC236}">
                <a16:creationId xmlns:a16="http://schemas.microsoft.com/office/drawing/2014/main" id="{3473A763-6096-46FE-AD51-6FA82ADCAF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6"/>
          <a:stretch>
            <a:fillRect/>
          </a:stretch>
        </p:blipFill>
        <p:spPr bwMode="auto">
          <a:xfrm>
            <a:off x="2782889" y="0"/>
            <a:ext cx="649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1" descr="廁所26">
            <a:extLst>
              <a:ext uri="{FF2B5EF4-FFF2-40B4-BE49-F238E27FC236}">
                <a16:creationId xmlns:a16="http://schemas.microsoft.com/office/drawing/2014/main" id="{FA651015-C64A-4F10-809E-1AB4EEBFB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4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圖片 1" descr="廁所27">
            <a:extLst>
              <a:ext uri="{FF2B5EF4-FFF2-40B4-BE49-F238E27FC236}">
                <a16:creationId xmlns:a16="http://schemas.microsoft.com/office/drawing/2014/main" id="{F745DFA3-F85C-4962-A6CB-4596E82EDC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4" y="0"/>
            <a:ext cx="6897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 1" descr="廁所28">
            <a:extLst>
              <a:ext uri="{FF2B5EF4-FFF2-40B4-BE49-F238E27FC236}">
                <a16:creationId xmlns:a16="http://schemas.microsoft.com/office/drawing/2014/main" id="{613A0AC8-5907-477E-9A07-699B2301B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/>
          <a:stretch>
            <a:fillRect/>
          </a:stretch>
        </p:blipFill>
        <p:spPr bwMode="auto">
          <a:xfrm>
            <a:off x="2846389" y="0"/>
            <a:ext cx="662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圖片 2">
            <a:extLst>
              <a:ext uri="{FF2B5EF4-FFF2-40B4-BE49-F238E27FC236}">
                <a16:creationId xmlns:a16="http://schemas.microsoft.com/office/drawing/2014/main" id="{1AEF8879-CAFA-4C4A-B27B-3DAEC2E9E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35064"/>
            <a:ext cx="91440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8">
            <a:extLst>
              <a:ext uri="{FF2B5EF4-FFF2-40B4-BE49-F238E27FC236}">
                <a16:creationId xmlns:a16="http://schemas.microsoft.com/office/drawing/2014/main" id="{11B99127-D03E-441F-BE81-2619D5641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620713"/>
            <a:ext cx="7183437" cy="4895850"/>
          </a:xfrm>
          <a:prstGeom prst="roundRect">
            <a:avLst>
              <a:gd name="adj" fmla="val 16667"/>
            </a:avLst>
          </a:prstGeom>
          <a:noFill/>
          <a:ln w="2540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</a:endParaRPr>
          </a:p>
        </p:txBody>
      </p:sp>
      <p:pic>
        <p:nvPicPr>
          <p:cNvPr id="5123" name="Picture 7">
            <a:extLst>
              <a:ext uri="{FF2B5EF4-FFF2-40B4-BE49-F238E27FC236}">
                <a16:creationId xmlns:a16="http://schemas.microsoft.com/office/drawing/2014/main" id="{8DF9F078-7EC4-42C1-B0B6-BA12866C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05263"/>
            <a:ext cx="13335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>
            <a:extLst>
              <a:ext uri="{FF2B5EF4-FFF2-40B4-BE49-F238E27FC236}">
                <a16:creationId xmlns:a16="http://schemas.microsoft.com/office/drawing/2014/main" id="{E08197F5-3DD4-4CFF-B422-28A757D7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765175"/>
            <a:ext cx="156686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">
            <a:extLst>
              <a:ext uri="{FF2B5EF4-FFF2-40B4-BE49-F238E27FC236}">
                <a16:creationId xmlns:a16="http://schemas.microsoft.com/office/drawing/2014/main" id="{B78D2488-51EC-4850-884B-6C4C2FF2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32" y="1142941"/>
            <a:ext cx="431446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60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你知道    怎麼上廁所嗎？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216EE661-A214-4914-A8FB-CED8021D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979" y="413202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先敲門，再開門</a:t>
            </a:r>
          </a:p>
        </p:txBody>
      </p:sp>
      <p:pic>
        <p:nvPicPr>
          <p:cNvPr id="7171" name="Picture 2" descr="C:\Users\EN\Desktop\小一上廁所\6 001.jpg">
            <a:extLst>
              <a:ext uri="{FF2B5EF4-FFF2-40B4-BE49-F238E27FC236}">
                <a16:creationId xmlns:a16="http://schemas.microsoft.com/office/drawing/2014/main" id="{3F5EEDD5-83E7-4484-843F-797464826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"/>
          <a:stretch>
            <a:fillRect/>
          </a:stretch>
        </p:blipFill>
        <p:spPr bwMode="auto">
          <a:xfrm>
            <a:off x="2640013" y="1204914"/>
            <a:ext cx="6018212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E659FDB8-E7F5-44DF-8C5B-0BA6B9D18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404813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站好位置，蹲下使用</a:t>
            </a:r>
          </a:p>
        </p:txBody>
      </p:sp>
      <p:pic>
        <p:nvPicPr>
          <p:cNvPr id="8195" name="Picture 8" descr="C:\Users\EN\Desktop\小一上廁所\5 003.jpg">
            <a:extLst>
              <a:ext uri="{FF2B5EF4-FFF2-40B4-BE49-F238E27FC236}">
                <a16:creationId xmlns:a16="http://schemas.microsoft.com/office/drawing/2014/main" id="{C8119735-2F7F-42BC-8613-C00D6026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089026"/>
            <a:ext cx="5884862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9D90D640-B312-4BBB-8DC9-D405111D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82" y="3627438"/>
            <a:ext cx="411899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蹲前面一點喔！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2">
            <a:extLst>
              <a:ext uri="{FF2B5EF4-FFF2-40B4-BE49-F238E27FC236}">
                <a16:creationId xmlns:a16="http://schemas.microsoft.com/office/drawing/2014/main" id="{DE83C31A-DB1E-4431-9FA7-B932775AD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0"/>
            <a:ext cx="881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C:\Users\EN\Desktop\小一上廁所\DSCF2551.JPG">
            <a:extLst>
              <a:ext uri="{FF2B5EF4-FFF2-40B4-BE49-F238E27FC236}">
                <a16:creationId xmlns:a16="http://schemas.microsoft.com/office/drawing/2014/main" id="{9B617A03-3760-44FD-ACF5-0ED974597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117601"/>
            <a:ext cx="331152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2">
            <a:extLst>
              <a:ext uri="{FF2B5EF4-FFF2-40B4-BE49-F238E27FC236}">
                <a16:creationId xmlns:a16="http://schemas.microsoft.com/office/drawing/2014/main" id="{BBBE0262-A180-4ECB-ABB4-122D9183F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7625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男生小號位置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3FB9E29E-802E-4DE5-996B-04A33654F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5" y="2581275"/>
            <a:ext cx="3085430" cy="57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要對準喔！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214</Words>
  <Application>Microsoft Office PowerPoint</Application>
  <PresentationFormat>寬螢幕</PresentationFormat>
  <Paragraphs>35</Paragraphs>
  <Slides>45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45</vt:i4>
      </vt:variant>
    </vt:vector>
  </HeadingPairs>
  <TitlesOfParts>
    <vt:vector size="53" baseType="lpstr">
      <vt:lpstr>書法中楷（注音一）</vt:lpstr>
      <vt:lpstr>華康海報體W12</vt:lpstr>
      <vt:lpstr>新細明體</vt:lpstr>
      <vt:lpstr>Arial</vt:lpstr>
      <vt:lpstr>Calibri</vt:lpstr>
      <vt:lpstr>Times New Roman</vt:lpstr>
      <vt:lpstr>預設簡報設計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教學組專用電腦</dc:creator>
  <cp:lastModifiedBy>教學組專用電腦</cp:lastModifiedBy>
  <cp:revision>7</cp:revision>
  <dcterms:created xsi:type="dcterms:W3CDTF">2023-08-31T03:38:28Z</dcterms:created>
  <dcterms:modified xsi:type="dcterms:W3CDTF">2023-11-21T01:34:01Z</dcterms:modified>
</cp:coreProperties>
</file>