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B11177-8D04-4FFB-8F78-FF3B5E176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CDCDE3-D0AD-4970-A7EC-B696BF9A3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6DEDDA-4A6E-4285-BADD-28E2A9B8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26DC61-0F90-4CE5-9E15-AD851B70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D4681B-E822-4CFA-820F-4A5C7A4F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96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FBBA8-4550-4476-8BFC-37C8416C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536E9AC-3C02-4012-934B-C6321D858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9E0B59-2B37-4755-BAC7-6C9339F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AF4619-E93E-4656-807D-794CFA6A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2DD181-BF41-4209-9DD5-9B0B8421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60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6B13FD8-8CCD-423D-AE92-3802B64DA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8C04325-FB64-4765-88D1-8094C26B8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C896F-F06A-4964-8222-EDF55DBA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10151B-3C7C-4C2E-A0E8-9B8E414E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9BB657-A7BA-4F6B-ADE4-A40C5655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33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00A606-78CA-4E42-93B7-D7A4CF7D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FD3791-572D-493E-AFCC-7C2478500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40CDC3-786F-4D6A-831D-96EEC9FC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B5F8BF-05EC-4742-A70A-606AD099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BADB7C-960E-480B-B671-EBC55866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39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9164B9-A702-485C-83F7-8878C9DB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8B376C-44A9-4777-9DC0-392F6FBA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BAC635-F2B1-4EE5-9C98-31A419FE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1BF1A5-A516-438F-97C9-7C7105DE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E00DD5-3128-4066-97F4-266656A8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30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98D901-F9AD-4F2D-BA5B-1D49C6FD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5C73FB-32C4-404E-8F01-271406271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0ED813-E2E2-4070-81B9-E786A553C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F0D2EC-6788-436A-B687-3CE6A84E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FB17DA-A6D8-4FDC-9DAD-D669362E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E9CE97-BA52-403D-9ECE-2C5E7A9C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88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6782-56FA-40E3-B5C4-CCABA412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584C21-A1B6-45A0-8E60-B318A8B45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64B32B-F93D-41F6-8466-4AB25857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909CF31-B584-4248-96EB-EEE387F17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463416-09D5-474F-A8F1-882776014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6FD1C73-A576-44F1-B528-A2A3E9F3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6534172-C8F9-4651-9AB4-42228F55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E96FDBE-8A07-48BB-9A84-C8E6F03D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00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0D9B3-0AC6-48D5-B974-6CBC78B9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2875967-3B87-49FD-9F46-7E031C31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4436167-6D1C-4E4D-882D-0A375BD5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37D07A-7ED5-4C35-9232-C75132E0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34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715A263-F15A-4A9C-900F-74F0A92E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9585D7E-AE46-4CED-93E2-7B8C0799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BD4E7F3-BEF6-49FF-B2CD-CF3C82FA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61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15403-3218-4BCE-9288-E0526307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9C1131-EBBE-4A32-A112-FD591F22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45894E7-FAD5-4B79-8378-8515AF19A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565FC9C-1AF4-47ED-9E63-8F9E60F7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0E0178C-D371-481A-8E2C-30C8D714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3513BF-EFA5-4639-82D6-F88DDD36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2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3F17F-CE18-4242-9C08-BC280582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BF699F-135D-4ADB-B571-FB7C38845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8A9448-46C5-4321-A94E-A25B6C53A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80049C-D563-4B2B-AF65-34A48434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1CC520-A895-4C55-8104-461E893F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68A2D5-536C-4302-9431-DE78CCCA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E10C951-59CE-45DE-A44A-8CECF2A4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278602-12E8-49D9-8842-6D531478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9FC32E-E151-4F7A-8953-7CC88F825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03FD-8C08-4B4B-9A4C-299A1CBE8BF2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BE53C0-52C6-4A93-B777-30BF5B5F6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C5108C-1E22-460B-BEB6-4BB6035BF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0415-976F-4319-87C2-E036351B9D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0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1E81FFA-BB06-40DC-A9E4-94FA61A2B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7F09DD-259E-496D-AC94-05079CADD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9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簡霈萱</dc:creator>
  <cp:lastModifiedBy>簡霈萱</cp:lastModifiedBy>
  <cp:revision>1</cp:revision>
  <dcterms:created xsi:type="dcterms:W3CDTF">2022-07-22T03:45:17Z</dcterms:created>
  <dcterms:modified xsi:type="dcterms:W3CDTF">2022-07-22T03:47:01Z</dcterms:modified>
</cp:coreProperties>
</file>