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8"/>
  </p:notes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246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E173-5F19-4D93-AA06-1595BD3E5C15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02B-3C20-4C6E-8390-2A49E94B5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從經開始健康喜悅</a:t>
            </a:r>
          </a:p>
          <a:p>
            <a:r>
              <a:rPr lang="en-US" altLang="zh-TW" dirty="0"/>
              <a:t>https://www.youtube.com/watch?v=oWkik1E_BTw&amp;ab_channel=%E5%8F%B0%E4%B8%AD%E5%B8%82%E8%A1%9B%E7%94%9F%E5%B1%80-%E5%81%A5%E5%BA%B7%E5%B0%8F%E8%A1%9B%E6%98%9F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9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所有男生必須了解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?!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女生月經來會怎樣■小冷知識科普 動畫</a:t>
            </a:r>
          </a:p>
          <a:p>
            <a:r>
              <a:rPr lang="en-US" altLang="zh-TW" dirty="0"/>
              <a:t>https://www.youtube.com/watch?v=zwjGDnXyHtA&amp;ab_channel=%E9%87%91%E9%87%91%E9%95%B7%E7%9F%A5%E8%AD%98_%E5%B0%8F%E5%86%B7%E7%9F%A5%E8%AD%98%E7%A7%91%E6%99%AE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青春健康家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衛生棉的使用</a:t>
            </a:r>
          </a:p>
          <a:p>
            <a:r>
              <a:rPr lang="en-US" altLang="zh-TW" dirty="0"/>
              <a:t>https://www.youtube.com/watch?v=eTFNF8Rt8nQ&amp;ab_channel=%E8%A1%9B%E7%94%9F%E7%A6%8F%E5%88%A9%E9%83%A8%E5%9C%8B%E6%B0%91%E5%81%A5%E5%BA%B7%E7%BD%B2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0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94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18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7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7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94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7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05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8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16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6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F6B9A0-8DA4-49EF-BF58-6999C5A33C88}" type="datetimeFigureOut">
              <a:rPr lang="zh-TW" altLang="en-US" smtClean="0"/>
              <a:t>2024/10/4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6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kik1E_BTw&amp;ab_channel=%E5%8F%B0%E4%B8%AD%E5%B8%82%E8%A1%9B%E7%94%9F%E5%B1%80-%E5%81%A5%E5%BA%B7%E5%B0%8F%E8%A1%9B%E6%98%9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jGDnXyHtA&amp;ab_channel=%E9%87%91%E9%87%91%E9%95%B7%E7%9F%A5%E8%AD%98_%E5%B0%8F%E5%86%B7%E7%9F%A5%E8%AD%98%E7%A7%91%E6%99%A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FNF8Rt8nQ&amp;ab_channel=%E8%A1%9B%E7%94%9F%E7%A6%8F%E5%88%A9%E9%83%A8%E5%9C%8B%E6%B0%91%E5%81%A5%E5%BA%B7%E7%BD%B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C5768-0294-4FA4-A1F0-BB7C85C3C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49800"/>
            <a:ext cx="9096328" cy="441657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「經」</a:t>
            </a:r>
            <a:r>
              <a:rPr lang="zh-TW" altLang="en-US" sz="9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</a:t>
            </a:r>
            <a:r>
              <a:rPr lang="zh-TW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</a:t>
            </a:r>
            <a:r>
              <a:rPr lang="zh-TW" altLang="en-US" sz="9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你我</a:t>
            </a:r>
            <a:r>
              <a:rPr lang="zh-TW" altLang="en-US" sz="9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F34889-29A7-489A-A9DE-B41B91FF7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5172" y="5641578"/>
            <a:ext cx="3636312" cy="46662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山豐國小學務處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2024.10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</a:p>
        </p:txBody>
      </p:sp>
    </p:spTree>
    <p:extLst>
      <p:ext uri="{BB962C8B-B14F-4D97-AF65-F5344CB8AC3E}">
        <p14:creationId xmlns:p14="http://schemas.microsoft.com/office/powerpoint/2010/main" val="166580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C6E4CC8A-13E6-4D61-B128-FD15FA9A5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34" y="96637"/>
            <a:ext cx="10272531" cy="61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F7474105-5FFA-4A8B-AC95-5F06E70C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68" y="88490"/>
            <a:ext cx="10208063" cy="62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0002A9C6-A64B-4112-9181-245489A37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85" y="0"/>
            <a:ext cx="10299030" cy="61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92C0-8567-44BA-8EB2-DB9C4FF0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20" y="245806"/>
            <a:ext cx="7681451" cy="1591959"/>
          </a:xfrm>
        </p:spPr>
        <p:txBody>
          <a:bodyPr>
            <a:normAutofit/>
          </a:bodyPr>
          <a:lstStyle/>
          <a:p>
            <a:pPr algn="ctr"/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桃園市友善提供多元生理用品及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推動月經平權計畫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39B00D-ED1F-4FE8-805A-8CD7CF5E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20" y="1837765"/>
            <a:ext cx="8163232" cy="39141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學校於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年採購並定期發放多元生理用品，在校若有臨時需求，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可以到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健康中心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領取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高年級每班</a:t>
            </a:r>
            <a:r>
              <a:rPr lang="zh-TW" altLang="zh-TW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發放一份衛生棉，請</a:t>
            </a:r>
            <a:r>
              <a:rPr lang="zh-TW" altLang="en-US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zh-TW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師保管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，供臨時取用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577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AFB50-5E08-4673-B7A2-094A2D6E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「推動月經教育及性別平等教育」繪畫比賽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D726C0-D4F7-4A40-B4A5-C34D7921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老師好，為了鼓勵全市內高中職以及國民中小學學生發揮專長，將推動月經教育及性別平等議題融入繪畫設計，藉此熟悉並傳遞多元的性別平等，提升學生同理心、問題解決、溝通、自我肯定、拒絕、情緒調適能力等素養。</a:t>
            </a:r>
          </a:p>
          <a:p>
            <a:pPr marL="0" indent="0">
              <a:buNone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【以下為參賽注意事項】</a:t>
            </a:r>
          </a:p>
          <a:p>
            <a:pPr lvl="0"/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詳細作品格式及主題請參閱附件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參賽對象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：分中年級、高年級組。</a:t>
            </a:r>
          </a:p>
          <a:p>
            <a:pPr lvl="0"/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學校統一收件日期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  <a:p>
            <a:pPr marL="0" indent="0">
              <a:buNone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◎需要圖畫用紙可到學務處領取。</a:t>
            </a:r>
          </a:p>
          <a:p>
            <a:pPr marL="0" indent="0" algn="ctr">
              <a:buNone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★☆★</a:t>
            </a:r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參加者將獲得精美小禮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★☆★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316820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69</TotalTime>
  <Words>433</Words>
  <Application>Microsoft Office PowerPoint</Application>
  <PresentationFormat>寬螢幕</PresentationFormat>
  <Paragraphs>22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微軟正黑體</vt:lpstr>
      <vt:lpstr>新細明體</vt:lpstr>
      <vt:lpstr>標楷體</vt:lpstr>
      <vt:lpstr>Calibri</vt:lpstr>
      <vt:lpstr>Corbel</vt:lpstr>
      <vt:lpstr>Wingdings 2</vt:lpstr>
      <vt:lpstr>框架</vt:lpstr>
      <vt:lpstr>「經」彩青春， 你我一起！</vt:lpstr>
      <vt:lpstr>PowerPoint 簡報</vt:lpstr>
      <vt:lpstr>PowerPoint 簡報</vt:lpstr>
      <vt:lpstr>PowerPoint 簡報</vt:lpstr>
      <vt:lpstr>桃園市友善提供多元生理用品及 推動月經平權計畫</vt:lpstr>
      <vt:lpstr>113學年度 「推動月經教育及性別平等教育」繪畫比賽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「經」彩青春， 從日常開始！</dc:title>
  <dc:creator>教學組專用電腦</dc:creator>
  <cp:lastModifiedBy>教學組專用電腦</cp:lastModifiedBy>
  <cp:revision>6</cp:revision>
  <dcterms:created xsi:type="dcterms:W3CDTF">2024-03-19T07:25:49Z</dcterms:created>
  <dcterms:modified xsi:type="dcterms:W3CDTF">2024-10-04T02:37:30Z</dcterms:modified>
</cp:coreProperties>
</file>