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7" r:id="rId3"/>
    <p:sldId id="288" r:id="rId4"/>
    <p:sldId id="287" r:id="rId5"/>
    <p:sldId id="289" r:id="rId6"/>
    <p:sldId id="294" r:id="rId7"/>
    <p:sldId id="291" r:id="rId8"/>
    <p:sldId id="292" r:id="rId9"/>
  </p:sldIdLst>
  <p:sldSz cx="9144000" cy="5143500" type="screen16x9"/>
  <p:notesSz cx="6858000" cy="9144000"/>
  <p:embeddedFontLst>
    <p:embeddedFont>
      <p:font typeface="書法中楷（破音三）" panose="02010609010101010101" pitchFamily="49" charset="-120"/>
      <p:regular r:id="rId11"/>
    </p:embeddedFont>
    <p:embeddedFont>
      <p:font typeface="Lora" panose="02020500000000000000" charset="0"/>
      <p:regular r:id="rId12"/>
      <p:bold r:id="rId13"/>
      <p:italic r:id="rId14"/>
      <p:boldItalic r:id="rId15"/>
    </p:embeddedFont>
    <p:embeddedFont>
      <p:font typeface="Quattrocento Sans" panose="02020500000000000000" charset="0"/>
      <p:regular r:id="rId16"/>
      <p:bold r:id="rId17"/>
      <p:italic r:id="rId18"/>
      <p:boldItalic r:id="rId19"/>
    </p:embeddedFont>
    <p:embeddedFont>
      <p:font typeface="書法中楷（注音一）" panose="02010609010101010101" pitchFamily="49" charset="-12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907CE0-7F75-4B79-AC0E-2653437614F8}">
  <a:tblStyle styleId="{D3907CE0-7F75-4B79-AC0E-2653437614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60" autoAdjust="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https://www.youtube.com/watch?app=desktop&amp;v=z51wnyUe1zs&amp;t=46s&amp;ab_channel=%E8%A1%9B%E7%94%9F%E7%A6%8F%E5%88%A9%E9%83%A8%E7%96%BE%E7%97%85%E7%AE%A1%E5%88%B6%E7%BD%B2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06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59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90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https://www.youtube.com/watch?v=rSZkcCPTACQ&amp;ab_channel=%E8%A1%9B%E7%94%9F%E7%A6%8F%E5%88%A9%E9%83%A8%E7%96%BE%E7%97%85%E7%AE%A1%E5%88%B6%E7%BD%B2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499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39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7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z51wnyUe1zs&amp;t=46s&amp;ab_channel=%E8%A1%9B%E7%94%9F%E7%A6%8F%E5%88%A9%E9%83%A8%E7%96%BE%E7%97%85%E7%AE%A1%E5%88%B6%E7%BD%B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ZkcCPTACQ&amp;ab_channel=%E8%A1%9B%E7%94%9F%E7%A6%8F%E5%88%A9%E9%83%A8%E7%96%BE%E7%97%85%E7%AE%A1%E5%88%B6%E7%BD%B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7F1FFE43-434E-44E1-92A1-FADFB71487E5}"/>
              </a:ext>
            </a:extLst>
          </p:cNvPr>
          <p:cNvSpPr txBox="1"/>
          <p:nvPr/>
        </p:nvSpPr>
        <p:spPr>
          <a:xfrm>
            <a:off x="116361" y="1016644"/>
            <a:ext cx="4584731" cy="195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勤洗手，</a:t>
            </a:r>
            <a:endParaRPr lang="en-US" altLang="zh-TW" sz="4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拒絕腸病毒</a:t>
            </a:r>
            <a:endParaRPr lang="zh-TW" altLang="en-US" sz="4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FCE522F-63ED-4AF7-B090-C1962F35DD0B}"/>
              </a:ext>
            </a:extLst>
          </p:cNvPr>
          <p:cNvSpPr txBox="1"/>
          <p:nvPr/>
        </p:nvSpPr>
        <p:spPr>
          <a:xfrm>
            <a:off x="7341898" y="471883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山豐國小衛生組製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41535B6-A0A0-4EA8-9AEA-430B52439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69126"/>
            <a:ext cx="4455639" cy="29374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32813" y="268209"/>
            <a:ext cx="6478374" cy="1080178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36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2021</a:t>
            </a:r>
            <a:r>
              <a:rPr lang="zh-TW" altLang="en-US" sz="36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小喜與朋友們系列</a:t>
            </a:r>
            <a:r>
              <a:rPr lang="en-US" altLang="zh-TW" sz="36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</a:t>
            </a:r>
            <a:r>
              <a:rPr lang="zh-TW" altLang="en-US" sz="36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腸病毒 中文版</a:t>
            </a:r>
            <a:endParaRPr lang="en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</p:grpSp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C7D195B2-1D0D-446A-AEDA-A0FFF0C66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462" y="1554814"/>
            <a:ext cx="5097769" cy="33233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088127" y="376405"/>
            <a:ext cx="5202430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6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認識腸病毒：</a:t>
            </a:r>
            <a:endParaRPr lang="en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E235182-E180-4C61-8E19-52A117F2EF78}"/>
              </a:ext>
            </a:extLst>
          </p:cNvPr>
          <p:cNvSpPr/>
          <p:nvPr/>
        </p:nvSpPr>
        <p:spPr>
          <a:xfrm>
            <a:off x="-216088" y="1324155"/>
            <a:ext cx="59619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>
              <a:lnSpc>
                <a:spcPct val="150000"/>
              </a:lnSpc>
            </a:pPr>
            <a:r>
              <a:rPr lang="zh-TW" altLang="en-US" sz="36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常見症狀：</a:t>
            </a:r>
            <a:endParaRPr lang="en-US" altLang="zh-TW" sz="3600" dirty="0">
              <a:solidFill>
                <a:srgbClr val="20202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381000"/>
            <a:r>
              <a:rPr lang="en-US" altLang="zh-TW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發燒 </a:t>
            </a:r>
            <a:endParaRPr lang="en-US" altLang="zh-TW" sz="2800" dirty="0">
              <a:solidFill>
                <a:srgbClr val="20202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381000"/>
            <a:r>
              <a:rPr lang="en-US" altLang="zh-TW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手足口症</a:t>
            </a:r>
            <a:r>
              <a:rPr lang="en-US" altLang="zh-TW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--</a:t>
            </a:r>
            <a:r>
              <a:rPr lang="zh-TW" altLang="en-US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手掌、腳掌、口內黏膜起紅疹、水泡 </a:t>
            </a:r>
            <a:endParaRPr lang="en-US" altLang="zh-TW" sz="2800" dirty="0">
              <a:solidFill>
                <a:srgbClr val="20202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381000"/>
            <a:r>
              <a:rPr lang="en-US" altLang="zh-TW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疱疹咽峽炎</a:t>
            </a:r>
            <a:r>
              <a:rPr lang="en-US" altLang="zh-TW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......</a:t>
            </a:r>
            <a:r>
              <a:rPr lang="zh-TW" altLang="en-US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等</a:t>
            </a:r>
          </a:p>
        </p:txBody>
      </p:sp>
      <p:pic>
        <p:nvPicPr>
          <p:cNvPr id="1026" name="Picture 2" descr="https://www.dches.tyc.edu.tw/uploads/tadnews/image/%E8%A1%9B%E7%94%9F%E7%B5%84/%E8%85%B8%E7%97%85%E6%AF%92%E9%87%8D%E7%97%87%E5%89%8D%E5%85%86.jpg">
            <a:extLst>
              <a:ext uri="{FF2B5EF4-FFF2-40B4-BE49-F238E27FC236}">
                <a16:creationId xmlns:a16="http://schemas.microsoft.com/office/drawing/2014/main" id="{1F79E286-2FC1-4E68-9E10-42EC65A1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29" y="1004472"/>
            <a:ext cx="3252089" cy="40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3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088126" y="376405"/>
            <a:ext cx="5775969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6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正確 </a:t>
            </a:r>
            <a:r>
              <a:rPr lang="en-US" altLang="zh-TW" sz="36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 </a:t>
            </a:r>
            <a:r>
              <a:rPr lang="zh-TW" altLang="en-US" sz="36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個洗手時機</a:t>
            </a:r>
            <a:endParaRPr lang="en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E235182-E180-4C61-8E19-52A117F2EF78}"/>
              </a:ext>
            </a:extLst>
          </p:cNvPr>
          <p:cNvSpPr/>
          <p:nvPr/>
        </p:nvSpPr>
        <p:spPr>
          <a:xfrm>
            <a:off x="0" y="1446216"/>
            <a:ext cx="8972745" cy="179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>
              <a:lnSpc>
                <a:spcPct val="150000"/>
              </a:lnSpc>
            </a:pPr>
            <a:r>
              <a:rPr lang="zh-TW" altLang="en-US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良好衛生習慣，勤用肥皂洗手。</a:t>
            </a:r>
            <a:endParaRPr lang="en-US" altLang="zh-TW" sz="2500" dirty="0">
              <a:solidFill>
                <a:srgbClr val="20202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381000">
              <a:lnSpc>
                <a:spcPct val="150000"/>
              </a:lnSpc>
            </a:pPr>
            <a:r>
              <a:rPr lang="en-US" altLang="zh-TW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上廁所後</a:t>
            </a:r>
            <a:r>
              <a:rPr lang="en-US" altLang="zh-TW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zh-TW" altLang="en-US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</a:t>
            </a:r>
            <a:r>
              <a:rPr lang="en-US" altLang="zh-TW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吃東西前    </a:t>
            </a:r>
            <a:r>
              <a:rPr lang="en-US" altLang="zh-TW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看病前後 </a:t>
            </a:r>
            <a:endParaRPr lang="en-US" altLang="zh-TW" sz="2500" dirty="0">
              <a:solidFill>
                <a:srgbClr val="20202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381000">
              <a:lnSpc>
                <a:spcPct val="150000"/>
              </a:lnSpc>
            </a:pPr>
            <a:r>
              <a:rPr lang="en-US" altLang="zh-TW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(4)</a:t>
            </a:r>
            <a:r>
              <a:rPr lang="zh-TW" altLang="en-US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摟抱及餵食幼兒  </a:t>
            </a:r>
            <a:r>
              <a:rPr lang="en-US" altLang="zh-TW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(5)</a:t>
            </a:r>
            <a:r>
              <a:rPr lang="zh-TW" altLang="en-US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擤鼻涕後 </a:t>
            </a:r>
            <a:r>
              <a:rPr lang="en-US" altLang="zh-TW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(6)</a:t>
            </a:r>
            <a:r>
              <a:rPr lang="zh-TW" altLang="en-US" sz="25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回到家後</a:t>
            </a:r>
            <a:endParaRPr lang="en-US" altLang="zh-TW" sz="2500" dirty="0">
              <a:solidFill>
                <a:srgbClr val="20202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68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088126" y="376405"/>
            <a:ext cx="5775969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6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正確洗手 </a:t>
            </a:r>
            <a:r>
              <a:rPr lang="en-US" altLang="zh-TW" sz="36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 </a:t>
            </a:r>
            <a:r>
              <a:rPr lang="zh-TW" altLang="en-US" sz="36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步驟：</a:t>
            </a:r>
            <a:endParaRPr lang="en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E235182-E180-4C61-8E19-52A117F2EF78}"/>
              </a:ext>
            </a:extLst>
          </p:cNvPr>
          <p:cNvSpPr/>
          <p:nvPr/>
        </p:nvSpPr>
        <p:spPr>
          <a:xfrm>
            <a:off x="-134112" y="1103812"/>
            <a:ext cx="9278112" cy="63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>
              <a:lnSpc>
                <a:spcPct val="150000"/>
              </a:lnSpc>
            </a:pPr>
            <a:r>
              <a:rPr lang="zh-TW" altLang="en-US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用肥皂濕、搓</a:t>
            </a:r>
            <a:r>
              <a:rPr lang="en-US" altLang="zh-TW" sz="2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至少 </a:t>
            </a:r>
            <a:r>
              <a:rPr lang="en-US" altLang="zh-TW" sz="2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20 </a:t>
            </a:r>
            <a:r>
              <a:rPr lang="zh-TW" altLang="en-US" sz="2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秒</a:t>
            </a:r>
            <a:r>
              <a:rPr lang="en-US" altLang="zh-TW" sz="2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沖、捧、擦</a:t>
            </a:r>
            <a:endParaRPr lang="zh-TW" altLang="en-US" sz="2000" dirty="0">
              <a:solidFill>
                <a:srgbClr val="20202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050" name="Picture 2" descr="衛生福利部食品藥物管理署">
            <a:extLst>
              <a:ext uri="{FF2B5EF4-FFF2-40B4-BE49-F238E27FC236}">
                <a16:creationId xmlns:a16="http://schemas.microsoft.com/office/drawing/2014/main" id="{9200402F-DB8A-41A6-9B24-D424DABC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64" y="1852270"/>
            <a:ext cx="4937760" cy="31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3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641343" y="265301"/>
            <a:ext cx="5861313" cy="1080178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6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戰勝腸病毒 請你跟我這樣做 </a:t>
            </a:r>
            <a:r>
              <a:rPr lang="en-US" altLang="zh-TW" sz="36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(202205</a:t>
            </a:r>
            <a:r>
              <a:rPr lang="zh-TW" altLang="en-US" sz="36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製</a:t>
            </a:r>
            <a:r>
              <a:rPr lang="en-US" altLang="zh-TW" sz="36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endParaRPr lang="en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</p:grpSp>
      <p:pic>
        <p:nvPicPr>
          <p:cNvPr id="2" name="圖片 1">
            <a:hlinkClick r:id="rId3"/>
            <a:extLst>
              <a:ext uri="{FF2B5EF4-FFF2-40B4-BE49-F238E27FC236}">
                <a16:creationId xmlns:a16="http://schemas.microsoft.com/office/drawing/2014/main" id="{8550C762-FDEA-4D73-AF4A-58D650FDC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86" y="1420407"/>
            <a:ext cx="5342825" cy="35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0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660620" y="206133"/>
            <a:ext cx="6314538" cy="106981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2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疑似或確定罹患腸病毒時怎麼做？</a:t>
            </a:r>
            <a:endParaRPr lang="en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E235182-E180-4C61-8E19-52A117F2EF78}"/>
              </a:ext>
            </a:extLst>
          </p:cNvPr>
          <p:cNvSpPr/>
          <p:nvPr/>
        </p:nvSpPr>
        <p:spPr>
          <a:xfrm>
            <a:off x="0" y="1446216"/>
            <a:ext cx="8972745" cy="257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>
              <a:lnSpc>
                <a:spcPct val="150000"/>
              </a:lnSpc>
            </a:pPr>
            <a:r>
              <a:rPr lang="zh-TW" altLang="en-US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疑似感染腸病毒之幼（學）童，應適當休息與適當補充水分，並依醫師指示接受治療，在家休息，</a:t>
            </a:r>
            <a:r>
              <a:rPr lang="zh-TW" altLang="en-US" sz="2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至少一星期</a:t>
            </a:r>
            <a:r>
              <a:rPr lang="zh-TW" altLang="en-US" sz="28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，減少傳染機會。</a:t>
            </a:r>
            <a:endParaRPr lang="en-US" altLang="zh-TW" sz="2800" dirty="0">
              <a:solidFill>
                <a:srgbClr val="20202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641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E235182-E180-4C61-8E19-52A117F2EF78}"/>
              </a:ext>
            </a:extLst>
          </p:cNvPr>
          <p:cNvSpPr/>
          <p:nvPr/>
        </p:nvSpPr>
        <p:spPr>
          <a:xfrm>
            <a:off x="-353001" y="1473844"/>
            <a:ext cx="9362889" cy="218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>
              <a:lnSpc>
                <a:spcPct val="150000"/>
              </a:lnSpc>
            </a:pPr>
            <a:r>
              <a:rPr lang="zh-TW" altLang="en-US" sz="32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進行環境清掃及消毒工作，課桌椅、玩具、書本、遊樂設施，以消毒劑</a:t>
            </a:r>
            <a:r>
              <a:rPr lang="en-US" altLang="zh-TW" sz="32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3200" dirty="0">
                <a:solidFill>
                  <a:srgbClr val="20202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sym typeface="Lora"/>
              </a:rPr>
              <a:t>漂</a:t>
            </a:r>
            <a:r>
              <a:rPr lang="zh-TW" altLang="en-US" sz="32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白水</a:t>
            </a:r>
            <a:r>
              <a:rPr lang="en-US" altLang="zh-TW" sz="32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32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進行清潔與消毒。</a:t>
            </a:r>
            <a:endParaRPr lang="en-US" altLang="zh-TW" sz="3200" dirty="0">
              <a:solidFill>
                <a:srgbClr val="20202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Shape 76">
            <a:extLst>
              <a:ext uri="{FF2B5EF4-FFF2-40B4-BE49-F238E27FC236}">
                <a16:creationId xmlns:a16="http://schemas.microsoft.com/office/drawing/2014/main" id="{ABAADB70-ABA2-40BA-B5DC-86C11956E2F3}"/>
              </a:ext>
            </a:extLst>
          </p:cNvPr>
          <p:cNvSpPr txBox="1">
            <a:spLocks/>
          </p:cNvSpPr>
          <p:nvPr/>
        </p:nvSpPr>
        <p:spPr>
          <a:xfrm>
            <a:off x="1660620" y="206133"/>
            <a:ext cx="6438208" cy="10698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sz="32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疑似或確定罹患腸病毒時怎麼做？</a:t>
            </a:r>
            <a:endParaRPr lang="en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891608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353</Words>
  <Application>Microsoft Office PowerPoint</Application>
  <PresentationFormat>如螢幕大小 (16:9)</PresentationFormat>
  <Paragraphs>22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書法中楷（破音三）</vt:lpstr>
      <vt:lpstr>Quattrocento Sans</vt:lpstr>
      <vt:lpstr>書法中楷（注音一）</vt:lpstr>
      <vt:lpstr>Lora</vt:lpstr>
      <vt:lpstr>Arial</vt:lpstr>
      <vt:lpstr>Viola template</vt:lpstr>
      <vt:lpstr>PowerPoint 簡報</vt:lpstr>
      <vt:lpstr>2021小喜與朋友們系列-腸病毒 中文版</vt:lpstr>
      <vt:lpstr>認識腸病毒：</vt:lpstr>
      <vt:lpstr>正確 6 個洗手時機</vt:lpstr>
      <vt:lpstr>正確洗手 5 步驟：</vt:lpstr>
      <vt:lpstr>戰勝腸病毒 請你跟我這樣做 (202205製)</vt:lpstr>
      <vt:lpstr>疑似或確定罹患腸病毒時怎麼做？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學務主任</dc:creator>
  <cp:lastModifiedBy>教學組專用電腦</cp:lastModifiedBy>
  <cp:revision>8</cp:revision>
  <dcterms:modified xsi:type="dcterms:W3CDTF">2024-02-23T08:06:16Z</dcterms:modified>
</cp:coreProperties>
</file>