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57" r:id="rId4"/>
    <p:sldId id="260" r:id="rId5"/>
    <p:sldId id="264" r:id="rId6"/>
    <p:sldId id="258" r:id="rId7"/>
    <p:sldId id="266" r:id="rId8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文鼎標楷注音" panose="020B0602010101010101" pitchFamily="34" charset="-120"/>
      <p:regular r:id="rId14"/>
    </p:embeddedFont>
    <p:embeddedFont>
      <p:font typeface="文鼎標楷注音破音一" panose="020B0602010101010101" pitchFamily="34" charset="-120"/>
      <p:regular r:id="rId15"/>
    </p:embeddedFont>
    <p:embeddedFont>
      <p:font typeface="文鼎標楷注音破音二" panose="020B0602010101010101" pitchFamily="34" charset="-120"/>
      <p:regular r:id="rId16"/>
    </p:embeddedFont>
    <p:embeddedFont>
      <p:font typeface="標楷體" panose="03000509000000000000" pitchFamily="65" charset="-12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2394" autoAdjust="0"/>
  </p:normalViewPr>
  <p:slideViewPr>
    <p:cSldViewPr>
      <p:cViewPr varScale="1">
        <p:scale>
          <a:sx n="63" d="100"/>
          <a:sy n="63" d="100"/>
        </p:scale>
        <p:origin x="11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7F536-5513-4961-9A60-898B54C147C8}" type="datetimeFigureOut">
              <a:rPr lang="zh-TW" altLang="en-US" smtClean="0"/>
              <a:t>2024/4/19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BE5CE-A7D4-42EC-BFC1-D5B143DED8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2543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世界地球日｜兒童教育｜趣味小知識｜哈囉球球</a:t>
            </a:r>
            <a:endParaRPr lang="en-US" altLang="zh-TW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dirty="0"/>
              <a:t>https://www.youtube.com/watch?v=_tGi4sJ0jzA&amp;ab_channel=%E5%B0%8F%E8%A1%8C%E6%98%9F%E6%A8%82%E6%A8%82TV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BE5CE-A7D4-42EC-BFC1-D5B143DED8A5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3049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我家不見了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》- 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綠色和平將繪本動起來了！🎥</a:t>
            </a:r>
          </a:p>
          <a:p>
            <a:r>
              <a:rPr lang="en-US" altLang="zh-TW" dirty="0"/>
              <a:t>https://www.youtube.com/watch?v=DDiBchJj-QU&amp;ab_channel=%E7%B6%A0%E8%89%B2%E5%92%8C%E5%B9%B3%E8%87%BA%E7%81%A3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BE5CE-A7D4-42EC-BFC1-D5B143DED8A5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7482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【2021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海洋保衛隊大集合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】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拯救海洋保衛隊，大成功！</a:t>
            </a:r>
          </a:p>
          <a:p>
            <a:r>
              <a:rPr lang="en-US" altLang="zh-TW" dirty="0"/>
              <a:t>https://www.youtube.com/watch?v=rwAtFBWEqwA&amp;ab_channel=BIGBLUE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BE5CE-A7D4-42EC-BFC1-D5B143DED8A5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3893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hyperlink" Target="https://www.youtube.com/watch?v=_tGi4sJ0jzA&amp;ab_channel=%E5%B0%8F%E8%A1%8C%E6%98%9F%E6%A8%82%E6%A8%82TV" TargetMode="External"/><Relationship Id="rId10" Type="http://schemas.openxmlformats.org/officeDocument/2006/relationships/image" Target="../media/image21.svg"/><Relationship Id="rId4" Type="http://schemas.openxmlformats.org/officeDocument/2006/relationships/image" Target="../media/image2.sv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9.png"/><Relationship Id="rId3" Type="http://schemas.openxmlformats.org/officeDocument/2006/relationships/hyperlink" Target="https://www.youtube.com/watch?v=DDiBchJj-QU&amp;ab_channel=%E7%B6%A0%E8%89%B2%E5%92%8C%E5%B9%B3%E8%87%BA%E7%81%A3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5" Type="http://schemas.openxmlformats.org/officeDocument/2006/relationships/image" Target="../media/image31.png"/><Relationship Id="rId10" Type="http://schemas.openxmlformats.org/officeDocument/2006/relationships/image" Target="../media/image26.svg"/><Relationship Id="rId4" Type="http://schemas.openxmlformats.org/officeDocument/2006/relationships/image" Target="../media/image22.pn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hyperlink" Target="https://www.youtube.com/watch?v=rwAtFBWEqwA&amp;ab_channel=BIGBLUE" TargetMode="External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svg"/><Relationship Id="rId5" Type="http://schemas.openxmlformats.org/officeDocument/2006/relationships/image" Target="../media/image49.sv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636003">
            <a:off x="5669695" y="4398592"/>
            <a:ext cx="7422924" cy="8894571"/>
          </a:xfrm>
          <a:custGeom>
            <a:avLst/>
            <a:gdLst/>
            <a:ahLst/>
            <a:cxnLst/>
            <a:rect l="l" t="t" r="r" b="b"/>
            <a:pathLst>
              <a:path w="7422924" h="8894571">
                <a:moveTo>
                  <a:pt x="0" y="0"/>
                </a:moveTo>
                <a:lnTo>
                  <a:pt x="7422924" y="0"/>
                </a:lnTo>
                <a:lnTo>
                  <a:pt x="7422924" y="8894571"/>
                </a:lnTo>
                <a:lnTo>
                  <a:pt x="0" y="88945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905719" y="4762500"/>
            <a:ext cx="4476561" cy="5094238"/>
          </a:xfrm>
          <a:custGeom>
            <a:avLst/>
            <a:gdLst/>
            <a:ahLst/>
            <a:cxnLst/>
            <a:rect l="l" t="t" r="r" b="b"/>
            <a:pathLst>
              <a:path w="4476561" h="5094238">
                <a:moveTo>
                  <a:pt x="0" y="0"/>
                </a:moveTo>
                <a:lnTo>
                  <a:pt x="4476561" y="0"/>
                </a:lnTo>
                <a:lnTo>
                  <a:pt x="4476561" y="5094238"/>
                </a:lnTo>
                <a:lnTo>
                  <a:pt x="0" y="50942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881176">
            <a:off x="-1065426" y="6644636"/>
            <a:ext cx="3667316" cy="4114800"/>
          </a:xfrm>
          <a:custGeom>
            <a:avLst/>
            <a:gdLst/>
            <a:ahLst/>
            <a:cxnLst/>
            <a:rect l="l" t="t" r="r" b="b"/>
            <a:pathLst>
              <a:path w="3667316" h="4114800">
                <a:moveTo>
                  <a:pt x="0" y="0"/>
                </a:moveTo>
                <a:lnTo>
                  <a:pt x="3667316" y="0"/>
                </a:lnTo>
                <a:lnTo>
                  <a:pt x="36673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8501431">
            <a:off x="15785319" y="-924698"/>
            <a:ext cx="3158109" cy="4114800"/>
          </a:xfrm>
          <a:custGeom>
            <a:avLst/>
            <a:gdLst/>
            <a:ahLst/>
            <a:cxnLst/>
            <a:rect l="l" t="t" r="r" b="b"/>
            <a:pathLst>
              <a:path w="3158109" h="4114800">
                <a:moveTo>
                  <a:pt x="0" y="0"/>
                </a:moveTo>
                <a:lnTo>
                  <a:pt x="3158109" y="0"/>
                </a:lnTo>
                <a:lnTo>
                  <a:pt x="31581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293055" y="7685780"/>
            <a:ext cx="3528441" cy="4114800"/>
          </a:xfrm>
          <a:custGeom>
            <a:avLst/>
            <a:gdLst/>
            <a:ahLst/>
            <a:cxnLst/>
            <a:rect l="l" t="t" r="r" b="b"/>
            <a:pathLst>
              <a:path w="3528441" h="4114800">
                <a:moveTo>
                  <a:pt x="0" y="0"/>
                </a:moveTo>
                <a:lnTo>
                  <a:pt x="3528441" y="0"/>
                </a:lnTo>
                <a:lnTo>
                  <a:pt x="35284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BD4F54D2-602D-4388-ACD4-03E5E6F0B8DE}"/>
              </a:ext>
            </a:extLst>
          </p:cNvPr>
          <p:cNvSpPr txBox="1">
            <a:spLocks/>
          </p:cNvSpPr>
          <p:nvPr/>
        </p:nvSpPr>
        <p:spPr>
          <a:xfrm>
            <a:off x="768232" y="290083"/>
            <a:ext cx="16886856" cy="56109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TW" sz="11500" dirty="0">
                <a:solidFill>
                  <a:srgbClr val="0066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2024</a:t>
            </a:r>
            <a:r>
              <a:rPr lang="zh-TW" altLang="en-US" sz="11500" dirty="0">
                <a:solidFill>
                  <a:srgbClr val="0066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世界地球日</a:t>
            </a:r>
            <a:br>
              <a:rPr lang="en-US" altLang="zh-TW" sz="115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9600" dirty="0">
                <a:solidFill>
                  <a:srgbClr val="0000FF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「多</a:t>
            </a:r>
            <a:r>
              <a:rPr lang="zh-TW" altLang="en-US" sz="9600" dirty="0">
                <a:solidFill>
                  <a:srgbClr val="0000FF"/>
                </a:solidFill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一</a:t>
            </a:r>
            <a:r>
              <a:rPr lang="zh-TW" altLang="en-US" sz="9600" dirty="0">
                <a:solidFill>
                  <a:srgbClr val="0000FF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塑</a:t>
            </a:r>
            <a:r>
              <a:rPr lang="zh-TW" altLang="en-US" sz="9600" dirty="0">
                <a:solidFill>
                  <a:srgbClr val="0000FF"/>
                </a:solidFill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不</a:t>
            </a:r>
            <a:r>
              <a:rPr lang="zh-TW" altLang="en-US" sz="9600" dirty="0">
                <a:solidFill>
                  <a:srgbClr val="0000FF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如少</a:t>
            </a:r>
            <a:r>
              <a:rPr lang="zh-TW" altLang="en-US" sz="9600" dirty="0">
                <a:solidFill>
                  <a:srgbClr val="0000FF"/>
                </a:solidFill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一</a:t>
            </a:r>
            <a:r>
              <a:rPr lang="zh-TW" altLang="en-US" sz="9600" dirty="0">
                <a:solidFill>
                  <a:srgbClr val="0000FF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塑」</a:t>
            </a:r>
            <a:endParaRPr lang="zh-TW" altLang="en-US" sz="11500" dirty="0">
              <a:solidFill>
                <a:srgbClr val="0000FF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148BC40-C03F-428F-BCD0-EBA267723B33}"/>
              </a:ext>
            </a:extLst>
          </p:cNvPr>
          <p:cNvSpPr/>
          <p:nvPr/>
        </p:nvSpPr>
        <p:spPr>
          <a:xfrm>
            <a:off x="12186061" y="9184339"/>
            <a:ext cx="59554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學年度山豐國小學務處製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3804574">
            <a:off x="2273442" y="-1959881"/>
            <a:ext cx="12041066" cy="14227060"/>
          </a:xfrm>
          <a:custGeom>
            <a:avLst/>
            <a:gdLst/>
            <a:ahLst/>
            <a:cxnLst/>
            <a:rect l="l" t="t" r="r" b="b"/>
            <a:pathLst>
              <a:path w="10803513" h="12945386">
                <a:moveTo>
                  <a:pt x="0" y="0"/>
                </a:moveTo>
                <a:lnTo>
                  <a:pt x="10803513" y="0"/>
                </a:lnTo>
                <a:lnTo>
                  <a:pt x="10803513" y="12945386"/>
                </a:lnTo>
                <a:lnTo>
                  <a:pt x="0" y="129453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Freeform 2"/>
          <p:cNvSpPr/>
          <p:nvPr/>
        </p:nvSpPr>
        <p:spPr>
          <a:xfrm>
            <a:off x="-381000" y="598028"/>
            <a:ext cx="3085805" cy="3657250"/>
          </a:xfrm>
          <a:custGeom>
            <a:avLst/>
            <a:gdLst/>
            <a:ahLst/>
            <a:cxnLst/>
            <a:rect l="l" t="t" r="r" b="b"/>
            <a:pathLst>
              <a:path w="3085805" h="3657250">
                <a:moveTo>
                  <a:pt x="0" y="0"/>
                </a:moveTo>
                <a:lnTo>
                  <a:pt x="3085805" y="0"/>
                </a:lnTo>
                <a:lnTo>
                  <a:pt x="3085805" y="3657250"/>
                </a:lnTo>
                <a:lnTo>
                  <a:pt x="0" y="36572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625792" y="4533900"/>
            <a:ext cx="3662208" cy="5601847"/>
          </a:xfrm>
          <a:custGeom>
            <a:avLst/>
            <a:gdLst/>
            <a:ahLst/>
            <a:cxnLst/>
            <a:rect l="l" t="t" r="r" b="b"/>
            <a:pathLst>
              <a:path w="3662208" h="5601847">
                <a:moveTo>
                  <a:pt x="0" y="0"/>
                </a:moveTo>
                <a:lnTo>
                  <a:pt x="3662208" y="0"/>
                </a:lnTo>
                <a:lnTo>
                  <a:pt x="3662208" y="5601847"/>
                </a:lnTo>
                <a:lnTo>
                  <a:pt x="0" y="56018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492895">
            <a:off x="14104856" y="-1788400"/>
            <a:ext cx="5479259" cy="5634200"/>
          </a:xfrm>
          <a:custGeom>
            <a:avLst/>
            <a:gdLst/>
            <a:ahLst/>
            <a:cxnLst/>
            <a:rect l="l" t="t" r="r" b="b"/>
            <a:pathLst>
              <a:path w="5479259" h="5634200">
                <a:moveTo>
                  <a:pt x="0" y="0"/>
                </a:moveTo>
                <a:lnTo>
                  <a:pt x="5479259" y="0"/>
                </a:lnTo>
                <a:lnTo>
                  <a:pt x="5479259" y="5634200"/>
                </a:lnTo>
                <a:lnTo>
                  <a:pt x="0" y="56342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F9A8E3F-9A79-4787-8D7E-E1524107DB5E}"/>
              </a:ext>
            </a:extLst>
          </p:cNvPr>
          <p:cNvSpPr txBox="1"/>
          <p:nvPr/>
        </p:nvSpPr>
        <p:spPr>
          <a:xfrm>
            <a:off x="2286000" y="2218789"/>
            <a:ext cx="12496800" cy="584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8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小朋友，你知道</a:t>
            </a:r>
            <a:r>
              <a:rPr lang="zh-TW" altLang="en-US" sz="8800" b="1" dirty="0">
                <a:solidFill>
                  <a:srgbClr val="0066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「世界地球日</a:t>
            </a:r>
            <a:r>
              <a:rPr lang="zh-TW" altLang="en-US" sz="8800" dirty="0">
                <a:solidFill>
                  <a:srgbClr val="0066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」</a:t>
            </a:r>
            <a:r>
              <a:rPr lang="zh-TW" altLang="en-US" sz="8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的由來嗎？</a:t>
            </a:r>
          </a:p>
        </p:txBody>
      </p:sp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804574">
            <a:off x="-109023" y="2728649"/>
            <a:ext cx="11728294" cy="14053511"/>
          </a:xfrm>
          <a:custGeom>
            <a:avLst/>
            <a:gdLst/>
            <a:ahLst/>
            <a:cxnLst/>
            <a:rect l="l" t="t" r="r" b="b"/>
            <a:pathLst>
              <a:path w="11728294" h="14053511">
                <a:moveTo>
                  <a:pt x="0" y="0"/>
                </a:moveTo>
                <a:lnTo>
                  <a:pt x="11728293" y="0"/>
                </a:lnTo>
                <a:lnTo>
                  <a:pt x="11728293" y="14053511"/>
                </a:lnTo>
                <a:lnTo>
                  <a:pt x="0" y="140535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7" name="圖片 6">
            <a:hlinkClick r:id="rId5"/>
            <a:extLst>
              <a:ext uri="{FF2B5EF4-FFF2-40B4-BE49-F238E27FC236}">
                <a16:creationId xmlns:a16="http://schemas.microsoft.com/office/drawing/2014/main" id="{E68DDF75-A51A-4D9E-BABF-A9351B81D4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851578"/>
            <a:ext cx="14388284" cy="825227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-533400" y="-22058"/>
            <a:ext cx="9134990" cy="4419051"/>
          </a:xfrm>
          <a:custGeom>
            <a:avLst/>
            <a:gdLst/>
            <a:ahLst/>
            <a:cxnLst/>
            <a:rect l="l" t="t" r="r" b="b"/>
            <a:pathLst>
              <a:path w="9134990" h="4419051">
                <a:moveTo>
                  <a:pt x="0" y="0"/>
                </a:moveTo>
                <a:lnTo>
                  <a:pt x="9134990" y="0"/>
                </a:lnTo>
                <a:lnTo>
                  <a:pt x="9134990" y="4419051"/>
                </a:lnTo>
                <a:lnTo>
                  <a:pt x="0" y="44190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111684" y="7773653"/>
            <a:ext cx="7315200" cy="3410712"/>
          </a:xfrm>
          <a:custGeom>
            <a:avLst/>
            <a:gdLst/>
            <a:ahLst/>
            <a:cxnLst/>
            <a:rect l="l" t="t" r="r" b="b"/>
            <a:pathLst>
              <a:path w="7315200" h="3410712">
                <a:moveTo>
                  <a:pt x="0" y="0"/>
                </a:moveTo>
                <a:lnTo>
                  <a:pt x="7315200" y="0"/>
                </a:lnTo>
                <a:lnTo>
                  <a:pt x="7315200" y="3410712"/>
                </a:lnTo>
                <a:lnTo>
                  <a:pt x="0" y="34107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圖片 26">
            <a:hlinkClick r:id="rId3"/>
            <a:extLst>
              <a:ext uri="{FF2B5EF4-FFF2-40B4-BE49-F238E27FC236}">
                <a16:creationId xmlns:a16="http://schemas.microsoft.com/office/drawing/2014/main" id="{E359C402-468A-4EF2-81D9-748743B88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8154" y="821847"/>
            <a:ext cx="13771692" cy="7864953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 rot="-1525637">
            <a:off x="641600" y="6882333"/>
            <a:ext cx="2741486" cy="4114800"/>
          </a:xfrm>
          <a:custGeom>
            <a:avLst/>
            <a:gdLst/>
            <a:ahLst/>
            <a:cxnLst/>
            <a:rect l="l" t="t" r="r" b="b"/>
            <a:pathLst>
              <a:path w="2741486" h="4114800">
                <a:moveTo>
                  <a:pt x="0" y="0"/>
                </a:moveTo>
                <a:lnTo>
                  <a:pt x="2741486" y="0"/>
                </a:lnTo>
                <a:lnTo>
                  <a:pt x="27414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304855" y="7406069"/>
            <a:ext cx="3158109" cy="4114800"/>
          </a:xfrm>
          <a:custGeom>
            <a:avLst/>
            <a:gdLst/>
            <a:ahLst/>
            <a:cxnLst/>
            <a:rect l="l" t="t" r="r" b="b"/>
            <a:pathLst>
              <a:path w="3158109" h="4114800">
                <a:moveTo>
                  <a:pt x="0" y="0"/>
                </a:moveTo>
                <a:lnTo>
                  <a:pt x="3158109" y="0"/>
                </a:lnTo>
                <a:lnTo>
                  <a:pt x="31581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637003" y="-90948"/>
            <a:ext cx="1650997" cy="2289077"/>
          </a:xfrm>
          <a:custGeom>
            <a:avLst/>
            <a:gdLst/>
            <a:ahLst/>
            <a:cxnLst/>
            <a:rect l="l" t="t" r="r" b="b"/>
            <a:pathLst>
              <a:path w="1650997" h="2289077">
                <a:moveTo>
                  <a:pt x="0" y="0"/>
                </a:moveTo>
                <a:lnTo>
                  <a:pt x="1650997" y="0"/>
                </a:lnTo>
                <a:lnTo>
                  <a:pt x="1650997" y="2289077"/>
                </a:lnTo>
                <a:lnTo>
                  <a:pt x="0" y="228907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9050" y="-90948"/>
            <a:ext cx="1592346" cy="2178583"/>
          </a:xfrm>
          <a:custGeom>
            <a:avLst/>
            <a:gdLst/>
            <a:ahLst/>
            <a:cxnLst/>
            <a:rect l="l" t="t" r="r" b="b"/>
            <a:pathLst>
              <a:path w="1592346" h="2178583">
                <a:moveTo>
                  <a:pt x="0" y="0"/>
                </a:moveTo>
                <a:lnTo>
                  <a:pt x="1592346" y="0"/>
                </a:lnTo>
                <a:lnTo>
                  <a:pt x="1592346" y="2178583"/>
                </a:lnTo>
                <a:lnTo>
                  <a:pt x="0" y="217858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6306800" y="8572500"/>
            <a:ext cx="1593538" cy="2020334"/>
          </a:xfrm>
          <a:custGeom>
            <a:avLst/>
            <a:gdLst/>
            <a:ahLst/>
            <a:cxnLst/>
            <a:rect l="l" t="t" r="r" b="b"/>
            <a:pathLst>
              <a:path w="1593538" h="2020334">
                <a:moveTo>
                  <a:pt x="0" y="0"/>
                </a:moveTo>
                <a:lnTo>
                  <a:pt x="1593538" y="0"/>
                </a:lnTo>
                <a:lnTo>
                  <a:pt x="1593538" y="2020334"/>
                </a:lnTo>
                <a:lnTo>
                  <a:pt x="0" y="202033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2102134">
            <a:off x="1359165" y="158618"/>
            <a:ext cx="1306353" cy="1384215"/>
          </a:xfrm>
          <a:custGeom>
            <a:avLst/>
            <a:gdLst/>
            <a:ahLst/>
            <a:cxnLst/>
            <a:rect l="l" t="t" r="r" b="b"/>
            <a:pathLst>
              <a:path w="1306353" h="1384215">
                <a:moveTo>
                  <a:pt x="0" y="0"/>
                </a:moveTo>
                <a:lnTo>
                  <a:pt x="1306353" y="0"/>
                </a:lnTo>
                <a:lnTo>
                  <a:pt x="1306353" y="1384215"/>
                </a:lnTo>
                <a:lnTo>
                  <a:pt x="0" y="138421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041173">
            <a:off x="15228788" y="2036214"/>
            <a:ext cx="3674231" cy="4787272"/>
          </a:xfrm>
          <a:custGeom>
            <a:avLst/>
            <a:gdLst/>
            <a:ahLst/>
            <a:cxnLst/>
            <a:rect l="l" t="t" r="r" b="b"/>
            <a:pathLst>
              <a:path w="3674231" h="4787272">
                <a:moveTo>
                  <a:pt x="0" y="0"/>
                </a:moveTo>
                <a:lnTo>
                  <a:pt x="3674231" y="0"/>
                </a:lnTo>
                <a:lnTo>
                  <a:pt x="3674231" y="4787272"/>
                </a:lnTo>
                <a:lnTo>
                  <a:pt x="0" y="47872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3804574">
            <a:off x="8648284" y="2981559"/>
            <a:ext cx="10803513" cy="12945386"/>
          </a:xfrm>
          <a:custGeom>
            <a:avLst/>
            <a:gdLst/>
            <a:ahLst/>
            <a:cxnLst/>
            <a:rect l="l" t="t" r="r" b="b"/>
            <a:pathLst>
              <a:path w="10803513" h="12945386">
                <a:moveTo>
                  <a:pt x="0" y="0"/>
                </a:moveTo>
                <a:lnTo>
                  <a:pt x="10803513" y="0"/>
                </a:lnTo>
                <a:lnTo>
                  <a:pt x="10803513" y="12945386"/>
                </a:lnTo>
                <a:lnTo>
                  <a:pt x="0" y="129453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600200" y="2358944"/>
            <a:ext cx="13550591" cy="4238591"/>
            <a:chOff x="0" y="0"/>
            <a:chExt cx="1915676" cy="7053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5676" cy="705383"/>
            </a:xfrm>
            <a:custGeom>
              <a:avLst/>
              <a:gdLst/>
              <a:ahLst/>
              <a:cxnLst/>
              <a:rect l="l" t="t" r="r" b="b"/>
              <a:pathLst>
                <a:path w="1915676" h="705383">
                  <a:moveTo>
                    <a:pt x="54284" y="0"/>
                  </a:moveTo>
                  <a:lnTo>
                    <a:pt x="1861392" y="0"/>
                  </a:lnTo>
                  <a:cubicBezTo>
                    <a:pt x="1875789" y="0"/>
                    <a:pt x="1889597" y="5719"/>
                    <a:pt x="1899777" y="15899"/>
                  </a:cubicBezTo>
                  <a:cubicBezTo>
                    <a:pt x="1909957" y="26080"/>
                    <a:pt x="1915676" y="39887"/>
                    <a:pt x="1915676" y="54284"/>
                  </a:cubicBezTo>
                  <a:lnTo>
                    <a:pt x="1915676" y="651099"/>
                  </a:lnTo>
                  <a:cubicBezTo>
                    <a:pt x="1915676" y="665496"/>
                    <a:pt x="1909957" y="679303"/>
                    <a:pt x="1899777" y="689483"/>
                  </a:cubicBezTo>
                  <a:cubicBezTo>
                    <a:pt x="1889597" y="699663"/>
                    <a:pt x="1875789" y="705383"/>
                    <a:pt x="1861392" y="705383"/>
                  </a:cubicBezTo>
                  <a:lnTo>
                    <a:pt x="54284" y="705383"/>
                  </a:lnTo>
                  <a:cubicBezTo>
                    <a:pt x="39887" y="705383"/>
                    <a:pt x="26080" y="699663"/>
                    <a:pt x="15899" y="689483"/>
                  </a:cubicBezTo>
                  <a:cubicBezTo>
                    <a:pt x="5719" y="679303"/>
                    <a:pt x="0" y="665496"/>
                    <a:pt x="0" y="651099"/>
                  </a:cubicBezTo>
                  <a:lnTo>
                    <a:pt x="0" y="54284"/>
                  </a:lnTo>
                  <a:cubicBezTo>
                    <a:pt x="0" y="39887"/>
                    <a:pt x="5719" y="26080"/>
                    <a:pt x="15899" y="15899"/>
                  </a:cubicBezTo>
                  <a:cubicBezTo>
                    <a:pt x="26080" y="5719"/>
                    <a:pt x="39887" y="0"/>
                    <a:pt x="5428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zh-TW" altLang="en-US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915676" cy="753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33668" y="5405101"/>
            <a:ext cx="3052998" cy="3217916"/>
          </a:xfrm>
          <a:custGeom>
            <a:avLst/>
            <a:gdLst/>
            <a:ahLst/>
            <a:cxnLst/>
            <a:rect l="l" t="t" r="r" b="b"/>
            <a:pathLst>
              <a:path w="3052998" h="3217916">
                <a:moveTo>
                  <a:pt x="0" y="0"/>
                </a:moveTo>
                <a:lnTo>
                  <a:pt x="3052998" y="0"/>
                </a:lnTo>
                <a:lnTo>
                  <a:pt x="3052998" y="3217916"/>
                </a:lnTo>
                <a:lnTo>
                  <a:pt x="0" y="32179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7316910">
            <a:off x="7928652" y="-1197832"/>
            <a:ext cx="2238561" cy="3359942"/>
          </a:xfrm>
          <a:custGeom>
            <a:avLst/>
            <a:gdLst/>
            <a:ahLst/>
            <a:cxnLst/>
            <a:rect l="l" t="t" r="r" b="b"/>
            <a:pathLst>
              <a:path w="2238561" h="3359942">
                <a:moveTo>
                  <a:pt x="0" y="0"/>
                </a:moveTo>
                <a:lnTo>
                  <a:pt x="2238561" y="0"/>
                </a:lnTo>
                <a:lnTo>
                  <a:pt x="2238561" y="3359941"/>
                </a:lnTo>
                <a:lnTo>
                  <a:pt x="0" y="33599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B9BD8BDE-44B7-4175-AA4F-BCB0139275D4}"/>
              </a:ext>
            </a:extLst>
          </p:cNvPr>
          <p:cNvSpPr txBox="1"/>
          <p:nvPr/>
        </p:nvSpPr>
        <p:spPr>
          <a:xfrm>
            <a:off x="2329140" y="2738532"/>
            <a:ext cx="12496800" cy="347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80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生活中有哪些方式可以幫助地球呢？</a:t>
            </a:r>
          </a:p>
        </p:txBody>
      </p:sp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hlinkClick r:id="rId3"/>
            <a:extLst>
              <a:ext uri="{FF2B5EF4-FFF2-40B4-BE49-F238E27FC236}">
                <a16:creationId xmlns:a16="http://schemas.microsoft.com/office/drawing/2014/main" id="{9ADE60A5-0812-4E7E-BA77-7A6AB5B82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1177817"/>
            <a:ext cx="14363902" cy="8292447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 rot="-2242168">
            <a:off x="14899570" y="6023058"/>
            <a:ext cx="4117790" cy="5365198"/>
          </a:xfrm>
          <a:custGeom>
            <a:avLst/>
            <a:gdLst/>
            <a:ahLst/>
            <a:cxnLst/>
            <a:rect l="l" t="t" r="r" b="b"/>
            <a:pathLst>
              <a:path w="4117790" h="5365198">
                <a:moveTo>
                  <a:pt x="0" y="0"/>
                </a:moveTo>
                <a:lnTo>
                  <a:pt x="4117789" y="0"/>
                </a:lnTo>
                <a:lnTo>
                  <a:pt x="4117789" y="5365198"/>
                </a:lnTo>
                <a:lnTo>
                  <a:pt x="0" y="53651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73321" y="522089"/>
            <a:ext cx="3837051" cy="4114800"/>
          </a:xfrm>
          <a:custGeom>
            <a:avLst/>
            <a:gdLst/>
            <a:ahLst/>
            <a:cxnLst/>
            <a:rect l="l" t="t" r="r" b="b"/>
            <a:pathLst>
              <a:path w="3837051" h="4114800">
                <a:moveTo>
                  <a:pt x="0" y="0"/>
                </a:moveTo>
                <a:lnTo>
                  <a:pt x="3837051" y="0"/>
                </a:lnTo>
                <a:lnTo>
                  <a:pt x="38370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323919">
            <a:off x="-77569" y="2371285"/>
            <a:ext cx="3245548" cy="4114800"/>
          </a:xfrm>
          <a:custGeom>
            <a:avLst/>
            <a:gdLst/>
            <a:ahLst/>
            <a:cxnLst/>
            <a:rect l="l" t="t" r="r" b="b"/>
            <a:pathLst>
              <a:path w="3245548" h="4114800">
                <a:moveTo>
                  <a:pt x="0" y="0"/>
                </a:moveTo>
                <a:lnTo>
                  <a:pt x="3245548" y="0"/>
                </a:lnTo>
                <a:lnTo>
                  <a:pt x="3245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334676">
            <a:off x="-428308" y="7359451"/>
            <a:ext cx="3667316" cy="4114800"/>
          </a:xfrm>
          <a:custGeom>
            <a:avLst/>
            <a:gdLst/>
            <a:ahLst/>
            <a:cxnLst/>
            <a:rect l="l" t="t" r="r" b="b"/>
            <a:pathLst>
              <a:path w="3667316" h="4114800">
                <a:moveTo>
                  <a:pt x="0" y="0"/>
                </a:moveTo>
                <a:lnTo>
                  <a:pt x="3667316" y="0"/>
                </a:lnTo>
                <a:lnTo>
                  <a:pt x="36673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07148" y="1943100"/>
            <a:ext cx="14280502" cy="6248400"/>
            <a:chOff x="0" y="0"/>
            <a:chExt cx="2332251" cy="157942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32251" cy="1579422"/>
            </a:xfrm>
            <a:custGeom>
              <a:avLst/>
              <a:gdLst/>
              <a:ahLst/>
              <a:cxnLst/>
              <a:rect l="l" t="t" r="r" b="b"/>
              <a:pathLst>
                <a:path w="2332251" h="1579422">
                  <a:moveTo>
                    <a:pt x="44588" y="0"/>
                  </a:moveTo>
                  <a:lnTo>
                    <a:pt x="2287663" y="0"/>
                  </a:lnTo>
                  <a:cubicBezTo>
                    <a:pt x="2312289" y="0"/>
                    <a:pt x="2332251" y="19963"/>
                    <a:pt x="2332251" y="44588"/>
                  </a:cubicBezTo>
                  <a:lnTo>
                    <a:pt x="2332251" y="1534834"/>
                  </a:lnTo>
                  <a:cubicBezTo>
                    <a:pt x="2332251" y="1546659"/>
                    <a:pt x="2327554" y="1558000"/>
                    <a:pt x="2319192" y="1566362"/>
                  </a:cubicBezTo>
                  <a:cubicBezTo>
                    <a:pt x="2310830" y="1574724"/>
                    <a:pt x="2299489" y="1579422"/>
                    <a:pt x="2287663" y="1579422"/>
                  </a:cubicBezTo>
                  <a:lnTo>
                    <a:pt x="44588" y="1579422"/>
                  </a:lnTo>
                  <a:cubicBezTo>
                    <a:pt x="32762" y="1579422"/>
                    <a:pt x="21421" y="1574724"/>
                    <a:pt x="13059" y="1566362"/>
                  </a:cubicBezTo>
                  <a:cubicBezTo>
                    <a:pt x="4698" y="1558000"/>
                    <a:pt x="0" y="1546659"/>
                    <a:pt x="0" y="1534834"/>
                  </a:cubicBezTo>
                  <a:lnTo>
                    <a:pt x="0" y="44588"/>
                  </a:lnTo>
                  <a:cubicBezTo>
                    <a:pt x="0" y="32762"/>
                    <a:pt x="4698" y="21421"/>
                    <a:pt x="13059" y="13059"/>
                  </a:cubicBezTo>
                  <a:cubicBezTo>
                    <a:pt x="21421" y="4698"/>
                    <a:pt x="32762" y="0"/>
                    <a:pt x="4458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332251" cy="16270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877800" y="7488234"/>
            <a:ext cx="3193718" cy="2798766"/>
          </a:xfrm>
          <a:custGeom>
            <a:avLst/>
            <a:gdLst/>
            <a:ahLst/>
            <a:cxnLst/>
            <a:rect l="l" t="t" r="r" b="b"/>
            <a:pathLst>
              <a:path w="6582220" h="5603115">
                <a:moveTo>
                  <a:pt x="0" y="0"/>
                </a:moveTo>
                <a:lnTo>
                  <a:pt x="6582220" y="0"/>
                </a:lnTo>
                <a:lnTo>
                  <a:pt x="6582220" y="5603115"/>
                </a:lnTo>
                <a:lnTo>
                  <a:pt x="0" y="56031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039638" y="5508035"/>
            <a:ext cx="3774466" cy="4780549"/>
          </a:xfrm>
          <a:custGeom>
            <a:avLst/>
            <a:gdLst/>
            <a:ahLst/>
            <a:cxnLst/>
            <a:rect l="l" t="t" r="r" b="b"/>
            <a:pathLst>
              <a:path w="4067350" h="5173100">
                <a:moveTo>
                  <a:pt x="0" y="0"/>
                </a:moveTo>
                <a:lnTo>
                  <a:pt x="4067350" y="0"/>
                </a:lnTo>
                <a:lnTo>
                  <a:pt x="4067350" y="5173100"/>
                </a:lnTo>
                <a:lnTo>
                  <a:pt x="0" y="51731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71207" y="112506"/>
            <a:ext cx="2033782" cy="2510842"/>
          </a:xfrm>
          <a:custGeom>
            <a:avLst/>
            <a:gdLst/>
            <a:ahLst/>
            <a:cxnLst/>
            <a:rect l="l" t="t" r="r" b="b"/>
            <a:pathLst>
              <a:path w="2033782" h="2510842">
                <a:moveTo>
                  <a:pt x="0" y="0"/>
                </a:moveTo>
                <a:lnTo>
                  <a:pt x="2033782" y="0"/>
                </a:lnTo>
                <a:lnTo>
                  <a:pt x="2033782" y="2510842"/>
                </a:lnTo>
                <a:lnTo>
                  <a:pt x="0" y="25108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2962993">
            <a:off x="15311308" y="3943485"/>
            <a:ext cx="1287643" cy="939979"/>
          </a:xfrm>
          <a:custGeom>
            <a:avLst/>
            <a:gdLst/>
            <a:ahLst/>
            <a:cxnLst/>
            <a:rect l="l" t="t" r="r" b="b"/>
            <a:pathLst>
              <a:path w="1287643" h="939979">
                <a:moveTo>
                  <a:pt x="0" y="0"/>
                </a:moveTo>
                <a:lnTo>
                  <a:pt x="1287643" y="0"/>
                </a:lnTo>
                <a:lnTo>
                  <a:pt x="1287643" y="939979"/>
                </a:lnTo>
                <a:lnTo>
                  <a:pt x="0" y="9399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64FF6B0-4C61-49A8-8414-0756B2270F49}"/>
              </a:ext>
            </a:extLst>
          </p:cNvPr>
          <p:cNvSpPr txBox="1"/>
          <p:nvPr/>
        </p:nvSpPr>
        <p:spPr>
          <a:xfrm>
            <a:off x="1386300" y="2294732"/>
            <a:ext cx="14697762" cy="5356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9600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減塑</a:t>
            </a:r>
            <a:r>
              <a:rPr lang="zh-TW" altLang="en-US" sz="9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從生活做起！</a:t>
            </a:r>
            <a:endParaRPr lang="en-US" altLang="zh-TW" sz="96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72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你有哪些好方法呢？</a:t>
            </a:r>
            <a:endParaRPr lang="en-US" altLang="zh-TW" sz="72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7200" dirty="0"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和</a:t>
            </a:r>
            <a:r>
              <a:rPr lang="zh-TW" altLang="en-US" sz="72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同學</a:t>
            </a:r>
            <a:r>
              <a:rPr lang="zh-TW" altLang="en-US" sz="7200" dirty="0">
                <a:latin typeface="文鼎標楷注音破音二" panose="020B0602010101010101" pitchFamily="34" charset="-120"/>
                <a:ea typeface="文鼎標楷注音破音二" panose="020B0602010101010101" pitchFamily="34" charset="-120"/>
              </a:rPr>
              <a:t>一</a:t>
            </a:r>
            <a:r>
              <a:rPr lang="zh-TW" altLang="en-US" sz="72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起分享吧！</a:t>
            </a:r>
          </a:p>
        </p:txBody>
      </p:sp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215</Words>
  <Application>Microsoft Office PowerPoint</Application>
  <PresentationFormat>自訂</PresentationFormat>
  <Paragraphs>16</Paragraphs>
  <Slides>7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5" baseType="lpstr">
      <vt:lpstr>標楷體</vt:lpstr>
      <vt:lpstr>Arial</vt:lpstr>
      <vt:lpstr>Calibri</vt:lpstr>
      <vt:lpstr>文鼎標楷注音破音一</vt:lpstr>
      <vt:lpstr>文鼎標楷注音破音二</vt:lpstr>
      <vt:lpstr>文鼎標楷注音</vt:lpstr>
      <vt:lpstr>新細明體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學務主任</dc:creator>
  <cp:lastModifiedBy>教學組專用電腦</cp:lastModifiedBy>
  <cp:revision>7</cp:revision>
  <dcterms:created xsi:type="dcterms:W3CDTF">2006-08-16T00:00:00Z</dcterms:created>
  <dcterms:modified xsi:type="dcterms:W3CDTF">2024-04-19T01:48:43Z</dcterms:modified>
  <dc:identifier>DAGCiy_6QAo</dc:identifier>
</cp:coreProperties>
</file>