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7"/>
  </p:notesMasterIdLst>
  <p:sldIdLst>
    <p:sldId id="264" r:id="rId3"/>
    <p:sldId id="303" r:id="rId4"/>
    <p:sldId id="276" r:id="rId5"/>
    <p:sldId id="304" r:id="rId6"/>
    <p:sldId id="277" r:id="rId7"/>
    <p:sldId id="258" r:id="rId8"/>
    <p:sldId id="285" r:id="rId9"/>
    <p:sldId id="259" r:id="rId10"/>
    <p:sldId id="278" r:id="rId11"/>
    <p:sldId id="265" r:id="rId12"/>
    <p:sldId id="279" r:id="rId13"/>
    <p:sldId id="267" r:id="rId14"/>
    <p:sldId id="280" r:id="rId15"/>
    <p:sldId id="281" r:id="rId16"/>
    <p:sldId id="268" r:id="rId17"/>
    <p:sldId id="289" r:id="rId18"/>
    <p:sldId id="257" r:id="rId19"/>
    <p:sldId id="290" r:id="rId20"/>
    <p:sldId id="291" r:id="rId21"/>
    <p:sldId id="260" r:id="rId22"/>
    <p:sldId id="261" r:id="rId23"/>
    <p:sldId id="262" r:id="rId24"/>
    <p:sldId id="292" r:id="rId25"/>
    <p:sldId id="293" r:id="rId26"/>
    <p:sldId id="266" r:id="rId27"/>
    <p:sldId id="294" r:id="rId28"/>
    <p:sldId id="295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96" r:id="rId37"/>
    <p:sldId id="297" r:id="rId38"/>
    <p:sldId id="298" r:id="rId39"/>
    <p:sldId id="299" r:id="rId40"/>
    <p:sldId id="300" r:id="rId41"/>
    <p:sldId id="301" r:id="rId42"/>
    <p:sldId id="282" r:id="rId43"/>
    <p:sldId id="283" r:id="rId44"/>
    <p:sldId id="284" r:id="rId45"/>
    <p:sldId id="302" r:id="rId4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9625" autoAdjust="0"/>
  </p:normalViewPr>
  <p:slideViewPr>
    <p:cSldViewPr snapToGrid="0">
      <p:cViewPr varScale="1">
        <p:scale>
          <a:sx n="91" d="100"/>
          <a:sy n="91" d="100"/>
        </p:scale>
        <p:origin x="12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377032-ED92-430A-942D-0565DAEADC50}" type="datetimeFigureOut">
              <a:rPr lang="zh-TW" altLang="en-US" smtClean="0"/>
              <a:t>2024/9/6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084F6-11CE-4C46-B713-5D29273770A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1645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https://www.youtube.com/watch?v=LgIrkVHUq3w&amp;list=PLPk2emRizy6fGIgGmrYpJcsmZRi-i0RUD&amp;index=3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D084F6-11CE-4C46-B713-5D29273770A4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0561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7B9C4C-B33E-49DD-9581-935FAFFC6D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8090F2-3052-44C1-ABA8-9921659E37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878E60-120C-41F6-8EE7-54C34F5DE5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8FCB3-665C-4F6C-B3DB-BDD50935C20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9689291"/>
      </p:ext>
    </p:extLst>
  </p:cSld>
  <p:clrMapOvr>
    <a:masterClrMapping/>
  </p:clrMapOvr>
  <p:transition>
    <p:blinds dir="vert"/>
    <p:sndAc>
      <p:stSnd>
        <p:snd r:embed="rId1" name="whoosh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FB0C14-26C2-4E78-BAC3-20E6E3D614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1B1E96-75B9-4EE7-A2CF-EDEE28CDD8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F4D3BD-28E8-4323-9D22-466E5FB1D0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59B35-EF04-4A48-9F66-512EDD06D6F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8008157"/>
      </p:ext>
    </p:extLst>
  </p:cSld>
  <p:clrMapOvr>
    <a:masterClrMapping/>
  </p:clrMapOvr>
  <p:transition>
    <p:blinds dir="vert"/>
    <p:sndAc>
      <p:stSnd>
        <p:snd r:embed="rId1" name="whoosh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5609533-847C-4A6F-B613-CA384D9F07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45D8C9-F45B-4C0C-9FB3-CF4B957717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1DA20E5-9D76-4316-ABA9-9794235A17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3E0EB-035F-4FB1-BB18-02F5AA20722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50930452"/>
      </p:ext>
    </p:extLst>
  </p:cSld>
  <p:clrMapOvr>
    <a:masterClrMapping/>
  </p:clrMapOvr>
  <p:transition>
    <p:blinds dir="vert"/>
    <p:sndAc>
      <p:stSnd>
        <p:snd r:embed="rId1" name="whoosh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E52024-C1DA-4242-9D6B-369CA6EA6A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1FABEE-ADC7-4169-B858-F241F40402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880A83-7D09-4FDE-B725-EED51BB2E3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572AA-2485-4E36-9652-CF3EC5AE1CB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1494548"/>
      </p:ext>
    </p:extLst>
  </p:cSld>
  <p:clrMapOvr>
    <a:masterClrMapping/>
  </p:clrMapOvr>
  <p:transition>
    <p:blinds dir="vert"/>
    <p:sndAc>
      <p:stSnd>
        <p:snd r:embed="rId1" name="whoosh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CFF7D08-4A2D-4480-8AD0-1D56B7004D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D544202-FB59-4B9A-9B3A-93C19A3AB9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0B9B6E1-60B0-4D8B-A512-3359A15009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E52FC-0E2E-4DBF-8FA7-1A3721705E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7077563"/>
      </p:ext>
    </p:extLst>
  </p:cSld>
  <p:clrMapOvr>
    <a:masterClrMapping/>
  </p:clrMapOvr>
  <p:transition>
    <p:blinds dir="vert"/>
    <p:sndAc>
      <p:stSnd>
        <p:snd r:embed="rId1" name="whoosh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EN\AppData\Local\Microsoft\Windows\Temporary Internet Files\Content.IE5\33ZH033E\MC900335944[1].wmf">
            <a:extLst>
              <a:ext uri="{FF2B5EF4-FFF2-40B4-BE49-F238E27FC236}">
                <a16:creationId xmlns:a16="http://schemas.microsoft.com/office/drawing/2014/main" id="{B48F39C5-C1AA-4F2F-B74A-086ADECEC1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08433" y="3573463"/>
            <a:ext cx="3947584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7E96AE7-72E6-4DC7-AF58-0B233246F2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C3E5220-2C24-4C70-A363-3528A56714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1D5ECF2-360E-407D-ABB9-11BEA82235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21689D-687A-4B77-B5B8-48F6F64C82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50269935"/>
      </p:ext>
    </p:extLst>
  </p:cSld>
  <p:clrMapOvr>
    <a:masterClrMapping/>
  </p:clrMapOvr>
  <p:transition>
    <p:blinds dir="vert"/>
    <p:sndAc>
      <p:stSnd>
        <p:snd r:embed="rId1" name="whoosh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EN\AppData\Local\Microsoft\Windows\Temporary Internet Files\Content.IE5\33ZH033E\MC900335944[1].wmf">
            <a:extLst>
              <a:ext uri="{FF2B5EF4-FFF2-40B4-BE49-F238E27FC236}">
                <a16:creationId xmlns:a16="http://schemas.microsoft.com/office/drawing/2014/main" id="{49003EAA-CF92-46E3-9F11-056F4C40F7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35634" y="5059364"/>
            <a:ext cx="2046817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AF8FC692-422A-46F8-8493-ADC0DBD5F6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A5D54C2-984D-4FE6-B06F-BD88C6622C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5F93177-7149-4397-8A66-8CA44371AC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4B7090-FE4D-4ABF-9D7B-C7FA3B755E5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57077068"/>
      </p:ext>
    </p:extLst>
  </p:cSld>
  <p:clrMapOvr>
    <a:masterClrMapping/>
  </p:clrMapOvr>
  <p:transition>
    <p:blinds dir="vert"/>
    <p:sndAc>
      <p:stSnd>
        <p:snd r:embed="rId1" name="whoosh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85D946-9C5C-4691-8673-F3B8291A5D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CFBCCA-C3DA-4FB2-A4B5-6196297EAC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82A738-42AC-4B9A-8809-7F18643820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26AA0-F19B-4446-9C91-62374210356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5372609"/>
      </p:ext>
    </p:extLst>
  </p:cSld>
  <p:clrMapOvr>
    <a:masterClrMapping/>
  </p:clrMapOvr>
  <p:transition>
    <p:blinds dir="vert"/>
    <p:sndAc>
      <p:stSnd>
        <p:snd r:embed="rId1" name="whoosh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E05177-2BA8-48F9-B4D7-D82CD4C2B3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5EDB06-4081-4C28-B564-C79EC4CB8E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9396A1-2888-42ED-9246-5F53318432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88101-900D-442F-A1E6-A8D3A97ECEB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11527485"/>
      </p:ext>
    </p:extLst>
  </p:cSld>
  <p:clrMapOvr>
    <a:masterClrMapping/>
  </p:clrMapOvr>
  <p:transition>
    <p:blinds dir="vert"/>
    <p:sndAc>
      <p:stSnd>
        <p:snd r:embed="rId1" name="whoosh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73DA80-3AA5-45AB-9799-FFACE2D780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2F5F22-2C58-4157-85C6-F4D75E0021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615E6B6-E1A4-4FAE-B31C-592D3CABF7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62449-BB84-4421-A118-DCA06B7F60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40261124"/>
      </p:ext>
    </p:extLst>
  </p:cSld>
  <p:clrMapOvr>
    <a:masterClrMapping/>
  </p:clrMapOvr>
  <p:transition>
    <p:blinds dir="vert"/>
    <p:sndAc>
      <p:stSnd>
        <p:snd r:embed="rId1" name="whoosh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341011-1443-4A9A-B87C-4B78DADB3A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9EBF1B-8277-47A0-8108-1CE2521CBF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95FB8F-238F-4E51-AAC7-886012584D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2C9AA-65C1-4E12-B2C6-E1F210793A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9244558"/>
      </p:ext>
    </p:extLst>
  </p:cSld>
  <p:clrMapOvr>
    <a:masterClrMapping/>
  </p:clrMapOvr>
  <p:transition>
    <p:blinds dir="vert"/>
    <p:sndAc>
      <p:stSnd>
        <p:snd r:embed="rId1" name="whoosh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D55C5BF-126C-489F-BF6D-65D78797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5557A-A253-4733-9631-E0AE83B17110}" type="datetimeFigureOut">
              <a:rPr lang="zh-TW" altLang="en-US"/>
              <a:pPr>
                <a:defRPr/>
              </a:pPr>
              <a:t>2024/9/6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257CD5E-F7F1-4574-A6A3-4C2EEF072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79011B0-E360-40DF-BB0C-F22B79CA0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60649F-6ADA-44B4-8A1D-6443745101D0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1524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8ABA342-9A59-4252-82AA-EE02C4915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32D9C-DCE8-4887-A61B-652117C97B4E}" type="datetimeFigureOut">
              <a:rPr lang="zh-TW" altLang="en-US"/>
              <a:pPr>
                <a:defRPr/>
              </a:pPr>
              <a:t>2024/9/6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4C8B8B5-72E6-4981-84FC-2825EA196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0E5A13E-B082-4CA1-B3AC-B062A5036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2BD5D7-9041-449D-AE2F-B5555DCE0FE0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41956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8D477B4-1775-4893-9A81-B0B594E94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E96CB-25E8-4424-9689-D93DB0576CB2}" type="datetimeFigureOut">
              <a:rPr lang="zh-TW" altLang="en-US"/>
              <a:pPr>
                <a:defRPr/>
              </a:pPr>
              <a:t>2024/9/6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3A5EE4E-4439-4CC0-8911-B4547110A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73C1B38-7182-4E33-B3A8-6E8197C9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49A24-52F7-4D71-B88F-356FDA4985E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23027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4B87FD56-6661-44BF-B44C-D1F8EC973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A235C-BD11-4F7E-A6B3-86B27743ED20}" type="datetimeFigureOut">
              <a:rPr lang="zh-TW" altLang="en-US"/>
              <a:pPr>
                <a:defRPr/>
              </a:pPr>
              <a:t>2024/9/6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A63E1361-6FB2-4C27-A504-DCA9B82EC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BFC7A342-8BEC-4E3C-BFEE-93F19219C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8CF4D-BF51-4D64-BEDF-8CB19332B0F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35204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A5575BE4-7F30-4B95-BC43-D0E86D46B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ECDA5-9BB5-4106-94C7-4C20C87A2FCB}" type="datetimeFigureOut">
              <a:rPr lang="zh-TW" altLang="en-US"/>
              <a:pPr>
                <a:defRPr/>
              </a:pPr>
              <a:t>2024/9/6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E384A11E-601C-4125-8D9E-CEE5D9CF8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2288F43F-FDE9-4B46-B367-8EC7C50E6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529FF6-DF7A-4669-B9A3-7997BD88D8F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8367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497C899D-6D1D-4883-BFE7-4BE09B222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3375C-29A8-42E3-866C-4D90198EB6B7}" type="datetimeFigureOut">
              <a:rPr lang="zh-TW" altLang="en-US"/>
              <a:pPr>
                <a:defRPr/>
              </a:pPr>
              <a:t>2024/9/6</a:t>
            </a:fld>
            <a:endParaRPr lang="zh-TW" altLang="en-US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96A5DD14-0CDD-4422-913C-857B209FB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852355D5-5F38-454D-B7C9-BA708BB64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89666D-CEEA-403E-9123-7E08EA2BBCE6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0210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>
              <a:ext uri="{FF2B5EF4-FFF2-40B4-BE49-F238E27FC236}">
                <a16:creationId xmlns:a16="http://schemas.microsoft.com/office/drawing/2014/main" id="{5F9D1C6C-3751-4AA9-A80D-7DFFCC7B7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5F4CD-0541-4F99-A0D2-7B369FF94DA2}" type="datetimeFigureOut">
              <a:rPr lang="zh-TW" altLang="en-US"/>
              <a:pPr>
                <a:defRPr/>
              </a:pPr>
              <a:t>2024/9/6</a:t>
            </a:fld>
            <a:endParaRPr lang="zh-TW" altLang="en-US"/>
          </a:p>
        </p:txBody>
      </p:sp>
      <p:sp>
        <p:nvSpPr>
          <p:cNvPr id="3" name="頁尾版面配置區 4">
            <a:extLst>
              <a:ext uri="{FF2B5EF4-FFF2-40B4-BE49-F238E27FC236}">
                <a16:creationId xmlns:a16="http://schemas.microsoft.com/office/drawing/2014/main" id="{4572C464-1678-40CF-9ADD-8507DB948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EF15824D-1AAF-493D-86AA-A0FCC6A2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31611-FB58-4497-82F3-8ABBAF0ECEC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42666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0928E280-A19B-422B-A6A2-06F238403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BA35F-5B99-41F9-9A28-AC191E7885B5}" type="datetimeFigureOut">
              <a:rPr lang="zh-TW" altLang="en-US"/>
              <a:pPr>
                <a:defRPr/>
              </a:pPr>
              <a:t>2024/9/6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E640848E-A02A-490E-B1D3-BA2556F25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933FE369-FDEB-4E78-901A-932921E5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6A7C89-B14E-476C-B970-9EEEE608815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12289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EFEB0935-96F6-40A6-A77E-A96EF4F19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607FE-4859-4EF6-8255-573944936251}" type="datetimeFigureOut">
              <a:rPr lang="zh-TW" altLang="en-US"/>
              <a:pPr>
                <a:defRPr/>
              </a:pPr>
              <a:t>2024/9/6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4B35153E-B206-48AD-AEB7-B3F276379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DB1F8387-801F-4B04-AD5B-5EDEAF450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8CB9B-E4AA-4781-A262-50A058655C4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934961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F0A9C14-DB4B-49CE-8D46-D5ED1BBFD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86D5F-3194-4934-861D-56C1A9A03012}" type="datetimeFigureOut">
              <a:rPr lang="zh-TW" altLang="en-US"/>
              <a:pPr>
                <a:defRPr/>
              </a:pPr>
              <a:t>2024/9/6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760FEBB-FDFF-4D88-A54A-8A777A5D7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AB984B2-1549-4DDB-BB66-467A97B4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B17B3F-74CD-40C2-B107-8FD4E649F55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58800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B4A8BA1-6A9A-497C-B764-E97E8CE16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A71A2-8F01-4C35-9B0A-103F2F9CD6A3}" type="datetimeFigureOut">
              <a:rPr lang="zh-TW" altLang="en-US"/>
              <a:pPr>
                <a:defRPr/>
              </a:pPr>
              <a:t>2024/9/6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7ED9AC2-41D9-46B2-9158-1FC65DAA3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6804BEE-520F-4AF6-AF57-51416B216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0D56B-C094-4D91-B998-D198A51A4F0D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9038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D113E51-76D1-4BC3-ACD2-4935C226CD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AD5D454-DC8A-467E-96B2-7C372032AB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AC7AE10-7233-44EB-A629-4A6A9945B28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60EFAD6-1319-436B-9BE0-3CDE07BBD94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174E8D8-1363-4392-B388-4A114564A27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2DA2171E-7909-46A3-88C7-A5DA12C2B9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5131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blinds dir="vert"/>
    <p:sndAc>
      <p:stSnd>
        <p:snd r:embed="rId13" name="whoosh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>
            <a:extLst>
              <a:ext uri="{FF2B5EF4-FFF2-40B4-BE49-F238E27FC236}">
                <a16:creationId xmlns:a16="http://schemas.microsoft.com/office/drawing/2014/main" id="{F8127C9C-D581-4286-9F35-47349F51780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>
            <a:extLst>
              <a:ext uri="{FF2B5EF4-FFF2-40B4-BE49-F238E27FC236}">
                <a16:creationId xmlns:a16="http://schemas.microsoft.com/office/drawing/2014/main" id="{7ABD9470-1DC5-4827-B938-4A96D57E64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371E02F-4416-4D58-80C7-3FFA827D5C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35644A2-14F7-4D04-86EE-4BDDC2F6202A}" type="datetimeFigureOut">
              <a:rPr lang="zh-TW" altLang="en-US"/>
              <a:pPr>
                <a:defRPr/>
              </a:pPr>
              <a:t>2024/9/6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C6D40E8-2575-4F63-AD5D-0FBFAFBA24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2CE8B5D-A6D8-408A-A14C-A992FCAF1F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</a:defRPr>
            </a:lvl1pPr>
          </a:lstStyle>
          <a:p>
            <a:fld id="{F3342729-E121-4D39-A69E-DDA133A1D117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52740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5.png"/><Relationship Id="rId4" Type="http://schemas.openxmlformats.org/officeDocument/2006/relationships/hyperlink" Target="https://www.youtube.com/watch?v=LgIrkVHUq3w&amp;list=PLPk2emRizy6fGIgGmrYpJcsmZRi-i0RUD&amp;index=3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4A89C2B2-6BCF-41D6-BD3F-6E1DC4510895}"/>
              </a:ext>
            </a:extLst>
          </p:cNvPr>
          <p:cNvSpPr/>
          <p:nvPr/>
        </p:nvSpPr>
        <p:spPr>
          <a:xfrm>
            <a:off x="2081586" y="532470"/>
            <a:ext cx="1637989" cy="1332919"/>
          </a:xfrm>
          <a:custGeom>
            <a:avLst/>
            <a:gdLst/>
            <a:ahLst/>
            <a:cxnLst/>
            <a:rect l="l" t="t" r="r" b="b"/>
            <a:pathLst>
              <a:path w="5817841" h="4114800">
                <a:moveTo>
                  <a:pt x="0" y="0"/>
                </a:moveTo>
                <a:lnTo>
                  <a:pt x="5817841" y="0"/>
                </a:lnTo>
                <a:lnTo>
                  <a:pt x="58178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FF1D82BB-AF97-4F39-AF76-48ABE3C1D900}"/>
              </a:ext>
            </a:extLst>
          </p:cNvPr>
          <p:cNvSpPr/>
          <p:nvPr/>
        </p:nvSpPr>
        <p:spPr>
          <a:xfrm>
            <a:off x="3498446" y="1198929"/>
            <a:ext cx="6936390" cy="3411170"/>
          </a:xfrm>
          <a:prstGeom prst="wedgeEllipseCallout">
            <a:avLst>
              <a:gd name="adj1" fmla="val -59343"/>
              <a:gd name="adj2" fmla="val -28059"/>
            </a:avLst>
          </a:prstGeom>
          <a:solidFill>
            <a:srgbClr val="66CCFF"/>
          </a:solidFill>
          <a:ln w="98425" cmpd="dbl">
            <a:solidFill>
              <a:srgbClr val="FFFF99"/>
            </a:solidFill>
          </a:ln>
        </p:spPr>
        <p:txBody>
          <a:bodyPr/>
          <a:lstStyle/>
          <a:p>
            <a:pPr algn="ctr" defTabSz="374595"/>
            <a:endParaRPr lang="zh-TW" altLang="en-US" sz="3464" dirty="0">
              <a:solidFill>
                <a:prstClr val="black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082BDB25-121F-483C-B128-8A0F7A9AF961}"/>
              </a:ext>
            </a:extLst>
          </p:cNvPr>
          <p:cNvSpPr txBox="1"/>
          <p:nvPr/>
        </p:nvSpPr>
        <p:spPr>
          <a:xfrm>
            <a:off x="5811866" y="123277"/>
            <a:ext cx="2651794" cy="1332920"/>
          </a:xfrm>
          <a:prstGeom prst="rect">
            <a:avLst/>
          </a:prstGeom>
        </p:spPr>
        <p:txBody>
          <a:bodyPr lIns="46085" tIns="46085" rIns="46085" bIns="46085" rtlCol="0" anchor="ctr"/>
          <a:lstStyle/>
          <a:p>
            <a:pPr algn="ctr" defTabSz="374595">
              <a:lnSpc>
                <a:spcPts val="2138"/>
              </a:lnSpc>
            </a:pPr>
            <a:endParaRPr sz="256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83B055EF-812F-4672-86D3-A606C50599A5}"/>
              </a:ext>
            </a:extLst>
          </p:cNvPr>
          <p:cNvSpPr/>
          <p:nvPr/>
        </p:nvSpPr>
        <p:spPr>
          <a:xfrm>
            <a:off x="5926030" y="4203110"/>
            <a:ext cx="2950195" cy="2607997"/>
          </a:xfrm>
          <a:custGeom>
            <a:avLst/>
            <a:gdLst/>
            <a:ahLst/>
            <a:cxnLst/>
            <a:rect l="l" t="t" r="r" b="b"/>
            <a:pathLst>
              <a:path w="4352192" h="4114800">
                <a:moveTo>
                  <a:pt x="0" y="0"/>
                </a:moveTo>
                <a:lnTo>
                  <a:pt x="4352193" y="0"/>
                </a:lnTo>
                <a:lnTo>
                  <a:pt x="43521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AF7AA626-B405-4411-99C1-8C416B08B27A}"/>
              </a:ext>
            </a:extLst>
          </p:cNvPr>
          <p:cNvSpPr/>
          <p:nvPr/>
        </p:nvSpPr>
        <p:spPr>
          <a:xfrm rot="-1028846">
            <a:off x="10486845" y="179885"/>
            <a:ext cx="1449672" cy="1521614"/>
          </a:xfrm>
          <a:custGeom>
            <a:avLst/>
            <a:gdLst/>
            <a:ahLst/>
            <a:cxnLst/>
            <a:rect l="l" t="t" r="r" b="b"/>
            <a:pathLst>
              <a:path w="5213192" h="5389578">
                <a:moveTo>
                  <a:pt x="0" y="0"/>
                </a:moveTo>
                <a:lnTo>
                  <a:pt x="5213191" y="0"/>
                </a:lnTo>
                <a:lnTo>
                  <a:pt x="5213191" y="5389578"/>
                </a:lnTo>
                <a:lnTo>
                  <a:pt x="0" y="53895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57998954-F215-4A23-8B88-DFFB31675CA4}"/>
              </a:ext>
            </a:extLst>
          </p:cNvPr>
          <p:cNvSpPr/>
          <p:nvPr/>
        </p:nvSpPr>
        <p:spPr>
          <a:xfrm>
            <a:off x="8734426" y="4895850"/>
            <a:ext cx="1546838" cy="1915256"/>
          </a:xfrm>
          <a:custGeom>
            <a:avLst/>
            <a:gdLst/>
            <a:ahLst/>
            <a:cxnLst/>
            <a:rect l="l" t="t" r="r" b="b"/>
            <a:pathLst>
              <a:path w="4600133" h="5685558">
                <a:moveTo>
                  <a:pt x="0" y="0"/>
                </a:moveTo>
                <a:lnTo>
                  <a:pt x="4600133" y="0"/>
                </a:lnTo>
                <a:lnTo>
                  <a:pt x="4600133" y="5685558"/>
                </a:lnTo>
                <a:lnTo>
                  <a:pt x="0" y="56855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D97FCCAF-D44E-4247-89B4-C6940CE943FD}"/>
              </a:ext>
            </a:extLst>
          </p:cNvPr>
          <p:cNvSpPr/>
          <p:nvPr/>
        </p:nvSpPr>
        <p:spPr>
          <a:xfrm rot="575007">
            <a:off x="232568" y="112042"/>
            <a:ext cx="2165233" cy="1892772"/>
          </a:xfrm>
          <a:custGeom>
            <a:avLst/>
            <a:gdLst/>
            <a:ahLst/>
            <a:cxnLst/>
            <a:rect l="l" t="t" r="r" b="b"/>
            <a:pathLst>
              <a:path w="5512363" h="4680497">
                <a:moveTo>
                  <a:pt x="0" y="0"/>
                </a:moveTo>
                <a:lnTo>
                  <a:pt x="5512363" y="0"/>
                </a:lnTo>
                <a:lnTo>
                  <a:pt x="5512363" y="4680498"/>
                </a:lnTo>
                <a:lnTo>
                  <a:pt x="0" y="468049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F926248-102A-45AB-BABD-A1FD52ED5DB9}"/>
              </a:ext>
            </a:extLst>
          </p:cNvPr>
          <p:cNvSpPr/>
          <p:nvPr/>
        </p:nvSpPr>
        <p:spPr>
          <a:xfrm>
            <a:off x="4531719" y="1515544"/>
            <a:ext cx="5499065" cy="2384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74595">
              <a:lnSpc>
                <a:spcPct val="150000"/>
              </a:lnSpc>
            </a:pPr>
            <a:r>
              <a:rPr lang="zh-TW" altLang="en-US" sz="5400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安心上廁所，</a:t>
            </a:r>
            <a:endParaRPr lang="en-US" altLang="zh-TW" sz="5400" dirty="0">
              <a:solidFill>
                <a:prstClr val="black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algn="ctr" defTabSz="374595">
              <a:lnSpc>
                <a:spcPct val="150000"/>
              </a:lnSpc>
            </a:pPr>
            <a:r>
              <a:rPr lang="zh-TW" altLang="en-US" sz="5400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快樂來上學！</a:t>
            </a:r>
          </a:p>
        </p:txBody>
      </p:sp>
    </p:spTree>
  </p:cSld>
  <p:clrMapOvr>
    <a:masterClrMapping/>
  </p:clrMapOvr>
  <p:transition>
    <p:blinds dir="vert"/>
    <p:sndAc>
      <p:stSnd>
        <p:snd r:embed="rId2" name="whoosh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9" descr="C:\Users\EN\AppData\Local\Microsoft\Windows\Temporary Internet Files\Content.IE5\9W0E1729\MC900421226[1].wmf">
            <a:extLst>
              <a:ext uri="{FF2B5EF4-FFF2-40B4-BE49-F238E27FC236}">
                <a16:creationId xmlns:a16="http://schemas.microsoft.com/office/drawing/2014/main" id="{BEE2E734-6E4E-434D-8D92-D29DEEAD4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963" y="622300"/>
            <a:ext cx="7251700" cy="475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3">
            <a:extLst>
              <a:ext uri="{FF2B5EF4-FFF2-40B4-BE49-F238E27FC236}">
                <a16:creationId xmlns:a16="http://schemas.microsoft.com/office/drawing/2014/main" id="{22D071B6-3F47-42B4-8F9B-9E0294A88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8164" y="6021388"/>
            <a:ext cx="3203575" cy="457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hlink"/>
            </a:outerShdw>
          </a:effectLst>
          <a:ex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zh-TW" sz="2400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華康海報體W12" pitchFamily="81" charset="-120"/>
              </a:rPr>
              <a:t>   </a:t>
            </a:r>
          </a:p>
        </p:txBody>
      </p:sp>
      <p:sp>
        <p:nvSpPr>
          <p:cNvPr id="4100" name="Text Box 5">
            <a:extLst>
              <a:ext uri="{FF2B5EF4-FFF2-40B4-BE49-F238E27FC236}">
                <a16:creationId xmlns:a16="http://schemas.microsoft.com/office/drawing/2014/main" id="{D8F10A87-C23F-425C-BB5D-5A6777041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6" y="981076"/>
            <a:ext cx="5616575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zh-TW" altLang="en-US" sz="6000" b="1" dirty="0">
                <a:solidFill>
                  <a:srgbClr val="FFFFFF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廁所日記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zh-TW" altLang="en-US" sz="6000" b="1" dirty="0">
                <a:solidFill>
                  <a:srgbClr val="FFFFFF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每天都要做的事</a:t>
            </a:r>
          </a:p>
        </p:txBody>
      </p:sp>
      <p:sp>
        <p:nvSpPr>
          <p:cNvPr id="4101" name="Text Box 6">
            <a:extLst>
              <a:ext uri="{FF2B5EF4-FFF2-40B4-BE49-F238E27FC236}">
                <a16:creationId xmlns:a16="http://schemas.microsoft.com/office/drawing/2014/main" id="{508A972B-A5CB-4A87-A952-F7E7BF065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4557" y="4144727"/>
            <a:ext cx="46085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zh-TW" altLang="en-US" sz="2800" dirty="0">
                <a:solidFill>
                  <a:srgbClr val="FFFF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～廁所使用方法～</a:t>
            </a:r>
          </a:p>
        </p:txBody>
      </p:sp>
    </p:spTree>
    <p:extLst>
      <p:ext uri="{BB962C8B-B14F-4D97-AF65-F5344CB8AC3E}">
        <p14:creationId xmlns:p14="http://schemas.microsoft.com/office/powerpoint/2010/main" val="2383170224"/>
      </p:ext>
    </p:extLst>
  </p:cSld>
  <p:clrMapOvr>
    <a:masterClrMapping/>
  </p:clrMapOvr>
  <p:transition>
    <p:blinds dir="vert"/>
    <p:sndAc>
      <p:stSnd>
        <p:snd r:embed="rId2" name="whoosh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8">
            <a:extLst>
              <a:ext uri="{FF2B5EF4-FFF2-40B4-BE49-F238E27FC236}">
                <a16:creationId xmlns:a16="http://schemas.microsoft.com/office/drawing/2014/main" id="{11B99127-D03E-441F-BE81-2619D5641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314" y="620713"/>
            <a:ext cx="7183437" cy="4895850"/>
          </a:xfrm>
          <a:prstGeom prst="roundRect">
            <a:avLst>
              <a:gd name="adj" fmla="val 16667"/>
            </a:avLst>
          </a:prstGeom>
          <a:noFill/>
          <a:ln w="254000">
            <a:solidFill>
              <a:srgbClr val="99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zh-TW" altLang="en-US" sz="2400">
              <a:solidFill>
                <a:srgbClr val="000000"/>
              </a:solidFill>
            </a:endParaRPr>
          </a:p>
        </p:txBody>
      </p:sp>
      <p:pic>
        <p:nvPicPr>
          <p:cNvPr id="5123" name="Picture 7">
            <a:extLst>
              <a:ext uri="{FF2B5EF4-FFF2-40B4-BE49-F238E27FC236}">
                <a16:creationId xmlns:a16="http://schemas.microsoft.com/office/drawing/2014/main" id="{8DF9F078-7EC4-42C1-B0B6-BA12866CC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4005263"/>
            <a:ext cx="1333500" cy="251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6">
            <a:extLst>
              <a:ext uri="{FF2B5EF4-FFF2-40B4-BE49-F238E27FC236}">
                <a16:creationId xmlns:a16="http://schemas.microsoft.com/office/drawing/2014/main" id="{E08197F5-3DD4-4CFF-B422-28A757D75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888" y="765175"/>
            <a:ext cx="1566862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9">
            <a:extLst>
              <a:ext uri="{FF2B5EF4-FFF2-40B4-BE49-F238E27FC236}">
                <a16:creationId xmlns:a16="http://schemas.microsoft.com/office/drawing/2014/main" id="{B78D2488-51EC-4850-884B-6C4C2FF21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632" y="1142941"/>
            <a:ext cx="431446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zh-TW" altLang="en-US" sz="6000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你知道    怎麼上廁所嗎？</a:t>
            </a:r>
          </a:p>
        </p:txBody>
      </p:sp>
    </p:spTree>
  </p:cSld>
  <p:clrMapOvr>
    <a:masterClrMapping/>
  </p:clrMapOvr>
  <p:transition>
    <p:blinds dir="vert"/>
    <p:sndAc>
      <p:stSnd>
        <p:snd r:embed="rId2" name="whoosh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hlinkClick r:id="rId4"/>
            <a:extLst>
              <a:ext uri="{FF2B5EF4-FFF2-40B4-BE49-F238E27FC236}">
                <a16:creationId xmlns:a16="http://schemas.microsoft.com/office/drawing/2014/main" id="{CED65492-8ADD-46B0-8C5D-B60B4D6A3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7538" y="0"/>
            <a:ext cx="8604504" cy="6858000"/>
          </a:xfrm>
          <a:prstGeom prst="rect">
            <a:avLst/>
          </a:prstGeom>
        </p:spPr>
      </p:pic>
      <p:pic>
        <p:nvPicPr>
          <p:cNvPr id="5123" name="Picture 7">
            <a:extLst>
              <a:ext uri="{FF2B5EF4-FFF2-40B4-BE49-F238E27FC236}">
                <a16:creationId xmlns:a16="http://schemas.microsoft.com/office/drawing/2014/main" id="{8DF9F078-7EC4-42C1-B0B6-BA12866CC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38" y="4260057"/>
            <a:ext cx="1333500" cy="251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6">
            <a:extLst>
              <a:ext uri="{FF2B5EF4-FFF2-40B4-BE49-F238E27FC236}">
                <a16:creationId xmlns:a16="http://schemas.microsoft.com/office/drawing/2014/main" id="{E08197F5-3DD4-4CFF-B422-28A757D75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077" y="278614"/>
            <a:ext cx="1566862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651288"/>
      </p:ext>
    </p:extLst>
  </p:cSld>
  <p:clrMapOvr>
    <a:masterClrMapping/>
  </p:clrMapOvr>
  <p:transition>
    <p:blinds dir="vert"/>
    <p:sndAc>
      <p:stSnd>
        <p:snd r:embed="rId3" name="whoosh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216EE661-A214-4914-A8FB-CED8021D5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979" y="413202"/>
            <a:ext cx="7239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☆</a:t>
            </a: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先敲門，再開門</a:t>
            </a:r>
          </a:p>
        </p:txBody>
      </p:sp>
      <p:pic>
        <p:nvPicPr>
          <p:cNvPr id="7171" name="Picture 2" descr="C:\Users\EN\Desktop\小一上廁所\6 001.jpg">
            <a:extLst>
              <a:ext uri="{FF2B5EF4-FFF2-40B4-BE49-F238E27FC236}">
                <a16:creationId xmlns:a16="http://schemas.microsoft.com/office/drawing/2014/main" id="{3F5EEDD5-83E7-4484-843F-797464826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9"/>
          <a:stretch>
            <a:fillRect/>
          </a:stretch>
        </p:blipFill>
        <p:spPr bwMode="auto">
          <a:xfrm>
            <a:off x="2640013" y="1204914"/>
            <a:ext cx="6018212" cy="481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blinds dir="vert"/>
    <p:sndAc>
      <p:stSnd>
        <p:snd r:embed="rId2" name="whoosh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E659FDB8-E7F5-44DF-8C5B-0BA6B9D18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404813"/>
            <a:ext cx="7239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360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☆</a:t>
            </a:r>
            <a:r>
              <a:rPr lang="zh-TW" altLang="en-US" sz="360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站好位置，蹲下使用</a:t>
            </a:r>
          </a:p>
        </p:txBody>
      </p:sp>
      <p:pic>
        <p:nvPicPr>
          <p:cNvPr id="8195" name="Picture 8" descr="C:\Users\EN\Desktop\小一上廁所\5 003.jpg">
            <a:extLst>
              <a:ext uri="{FF2B5EF4-FFF2-40B4-BE49-F238E27FC236}">
                <a16:creationId xmlns:a16="http://schemas.microsoft.com/office/drawing/2014/main" id="{C8119735-2F7F-42BC-8613-C00D60261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63" y="1089026"/>
            <a:ext cx="5884862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5">
            <a:extLst>
              <a:ext uri="{FF2B5EF4-FFF2-40B4-BE49-F238E27FC236}">
                <a16:creationId xmlns:a16="http://schemas.microsoft.com/office/drawing/2014/main" id="{9D90D640-B312-4BBB-8DC9-D405111DE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82" y="3627438"/>
            <a:ext cx="4118994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dirty="0">
                <a:solidFill>
                  <a:srgbClr val="FF33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蹲前面</a:t>
            </a:r>
            <a:r>
              <a:rPr lang="zh-TW" altLang="en-US" dirty="0">
                <a:solidFill>
                  <a:srgbClr val="FF3300"/>
                </a:solidFill>
                <a:latin typeface="書法中楷（破音三）" panose="02010609010101010101" pitchFamily="49" charset="-120"/>
                <a:ea typeface="書法中楷（破音三）" panose="02010609010101010101" pitchFamily="49" charset="-120"/>
              </a:rPr>
              <a:t>一</a:t>
            </a:r>
            <a:r>
              <a:rPr lang="zh-TW" altLang="en-US" dirty="0">
                <a:solidFill>
                  <a:srgbClr val="FF33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點喔！</a:t>
            </a:r>
          </a:p>
        </p:txBody>
      </p:sp>
    </p:spTree>
  </p:cSld>
  <p:clrMapOvr>
    <a:masterClrMapping/>
  </p:clrMapOvr>
  <p:transition>
    <p:blinds dir="vert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圖片 2">
            <a:extLst>
              <a:ext uri="{FF2B5EF4-FFF2-40B4-BE49-F238E27FC236}">
                <a16:creationId xmlns:a16="http://schemas.microsoft.com/office/drawing/2014/main" id="{DE83C31A-DB1E-4431-9FA7-B932775AD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0"/>
            <a:ext cx="8813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blinds dir="vert"/>
    <p:sndAc>
      <p:stSnd>
        <p:snd r:embed="rId2" name="whoosh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8" descr="C:\Users\EN\Desktop\小一上廁所\DSCF2551.JPG">
            <a:extLst>
              <a:ext uri="{FF2B5EF4-FFF2-40B4-BE49-F238E27FC236}">
                <a16:creationId xmlns:a16="http://schemas.microsoft.com/office/drawing/2014/main" id="{9B617A03-3760-44FD-ACF5-0ED974597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4" y="1117601"/>
            <a:ext cx="3311525" cy="5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2">
            <a:extLst>
              <a:ext uri="{FF2B5EF4-FFF2-40B4-BE49-F238E27FC236}">
                <a16:creationId xmlns:a16="http://schemas.microsoft.com/office/drawing/2014/main" id="{BBBE0262-A180-4ECB-ABB4-122D9183F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476250"/>
            <a:ext cx="5486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360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☆</a:t>
            </a:r>
            <a:r>
              <a:rPr lang="zh-TW" altLang="en-US" sz="360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男生小號位置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3FB9E29E-802E-4DE5-996B-04A33654F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5" y="2581275"/>
            <a:ext cx="3085430" cy="579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dirty="0">
                <a:solidFill>
                  <a:srgbClr val="FF33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要對準喔！</a:t>
            </a:r>
          </a:p>
        </p:txBody>
      </p:sp>
    </p:spTree>
  </p:cSld>
  <p:clrMapOvr>
    <a:masterClrMapping/>
  </p:clrMapOvr>
  <p:transition>
    <p:blinds dir="vert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E7C4034A-BD8E-4110-8304-A9A74C7F6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228" y="476252"/>
            <a:ext cx="9966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☆</a:t>
            </a: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拿出衛生紙，</a:t>
            </a:r>
            <a:r>
              <a:rPr lang="zh-TW" altLang="en-US" sz="36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由前往後</a:t>
            </a: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擦乾淨</a:t>
            </a:r>
          </a:p>
        </p:txBody>
      </p:sp>
      <p:pic>
        <p:nvPicPr>
          <p:cNvPr id="11267" name="Picture 2" descr="C:\Users\EN\Desktop\小一上廁所\6 002.jpg">
            <a:extLst>
              <a:ext uri="{FF2B5EF4-FFF2-40B4-BE49-F238E27FC236}">
                <a16:creationId xmlns:a16="http://schemas.microsoft.com/office/drawing/2014/main" id="{987C08F3-E475-42A1-A96F-9755448B1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981">
            <a:off x="3487739" y="1681164"/>
            <a:ext cx="4757737" cy="371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3" descr="C:\Users\EN\Desktop\小一上廁所\2 001.jpg">
            <a:extLst>
              <a:ext uri="{FF2B5EF4-FFF2-40B4-BE49-F238E27FC236}">
                <a16:creationId xmlns:a16="http://schemas.microsoft.com/office/drawing/2014/main" id="{30310790-582C-4C93-81D5-458F31C77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9" y="5013326"/>
            <a:ext cx="45180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blinds dir="vert"/>
    <p:sndAc>
      <p:stSnd>
        <p:snd r:embed="rId2" name="whoosh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6" descr="C:\Users\EN\Desktop\小一上廁所\DSCF2547.JPG">
            <a:extLst>
              <a:ext uri="{FF2B5EF4-FFF2-40B4-BE49-F238E27FC236}">
                <a16:creationId xmlns:a16="http://schemas.microsoft.com/office/drawing/2014/main" id="{A98A94AA-9723-4727-8298-EC9379082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2349500"/>
            <a:ext cx="2962275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15" descr="C:\Users\EN\Desktop\小一上廁所\DSCF2554.JPG">
            <a:extLst>
              <a:ext uri="{FF2B5EF4-FFF2-40B4-BE49-F238E27FC236}">
                <a16:creationId xmlns:a16="http://schemas.microsoft.com/office/drawing/2014/main" id="{09717110-83F0-4352-94E0-146ED6B82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613" y="2420939"/>
            <a:ext cx="384016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Line 5">
            <a:extLst>
              <a:ext uri="{FF2B5EF4-FFF2-40B4-BE49-F238E27FC236}">
                <a16:creationId xmlns:a16="http://schemas.microsoft.com/office/drawing/2014/main" id="{F6A39100-E993-4191-9D7C-1D383CD8BB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65588" y="2511426"/>
            <a:ext cx="1008062" cy="11160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1275" name="Line 11">
            <a:extLst>
              <a:ext uri="{FF2B5EF4-FFF2-40B4-BE49-F238E27FC236}">
                <a16:creationId xmlns:a16="http://schemas.microsoft.com/office/drawing/2014/main" id="{133D328A-A4D3-4B2E-A53F-1EC37D99FFE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49863" y="4076701"/>
            <a:ext cx="1079500" cy="165576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1276" name="Text Box 12">
            <a:extLst>
              <a:ext uri="{FF2B5EF4-FFF2-40B4-BE49-F238E27FC236}">
                <a16:creationId xmlns:a16="http://schemas.microsoft.com/office/drawing/2014/main" id="{88AB5C8D-59AF-46DA-BCD3-AD1FB4896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8076" y="5516564"/>
            <a:ext cx="5256213" cy="830997"/>
          </a:xfrm>
          <a:prstGeom prst="rect">
            <a:avLst/>
          </a:prstGeom>
          <a:noFill/>
          <a:ln w="9525" cap="rnd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240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小號、大號完後，腳踩這裡沖水</a:t>
            </a:r>
          </a:p>
        </p:txBody>
      </p:sp>
      <p:pic>
        <p:nvPicPr>
          <p:cNvPr id="13319" name="Picture 12" descr="C:\Users\EN\Desktop\小一上廁所\5 004.jpg">
            <a:extLst>
              <a:ext uri="{FF2B5EF4-FFF2-40B4-BE49-F238E27FC236}">
                <a16:creationId xmlns:a16="http://schemas.microsoft.com/office/drawing/2014/main" id="{5C0DEB5D-1F39-44E0-95F7-76B995B1A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239" y="195264"/>
            <a:ext cx="3006725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 Box 6">
            <a:extLst>
              <a:ext uri="{FF2B5EF4-FFF2-40B4-BE49-F238E27FC236}">
                <a16:creationId xmlns:a16="http://schemas.microsoft.com/office/drawing/2014/main" id="{1DE9CFA7-FC89-4588-B51B-0F054AA87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4475" y="1397001"/>
            <a:ext cx="3049588" cy="830997"/>
          </a:xfrm>
          <a:prstGeom prst="rect">
            <a:avLst/>
          </a:prstGeom>
          <a:noFill/>
          <a:ln w="9525" cap="rnd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240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手從這裡感應沖水</a:t>
            </a:r>
          </a:p>
        </p:txBody>
      </p:sp>
      <p:sp>
        <p:nvSpPr>
          <p:cNvPr id="13321" name="Text Box 4">
            <a:extLst>
              <a:ext uri="{FF2B5EF4-FFF2-40B4-BE49-F238E27FC236}">
                <a16:creationId xmlns:a16="http://schemas.microsoft.com/office/drawing/2014/main" id="{72977D53-AAF8-43EE-A6D6-C69BCF017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959" y="135921"/>
            <a:ext cx="6130925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3600" dirty="0">
                <a:solidFill>
                  <a:srgbClr val="FF33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☆</a:t>
            </a:r>
            <a:r>
              <a:rPr lang="zh-TW" altLang="en-US" sz="3600" dirty="0">
                <a:solidFill>
                  <a:srgbClr val="FF33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上完廁所要記</a:t>
            </a:r>
            <a:r>
              <a:rPr lang="zh-TW" altLang="en-US" sz="3600" dirty="0">
                <a:solidFill>
                  <a:srgbClr val="FF3300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得</a:t>
            </a:r>
            <a:r>
              <a:rPr lang="zh-TW" altLang="en-US" sz="3600" dirty="0">
                <a:solidFill>
                  <a:srgbClr val="FF33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沖水喔！</a:t>
            </a:r>
          </a:p>
        </p:txBody>
      </p:sp>
    </p:spTree>
  </p:cSld>
  <p:clrMapOvr>
    <a:masterClrMapping/>
  </p:clrMapOvr>
  <p:transition>
    <p:blinds dir="vert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6" grpId="0" animBg="1"/>
      <p:bldP spid="1127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63DE9AFC-FDCC-434D-B3E2-83EE5B4F4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4" y="404813"/>
            <a:ext cx="77755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☆</a:t>
            </a: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離開前，先整理好衣服</a:t>
            </a:r>
          </a:p>
        </p:txBody>
      </p:sp>
      <p:pic>
        <p:nvPicPr>
          <p:cNvPr id="14339" name="Picture 2" descr="C:\Users\EN\Desktop\小一上廁所\5 002.jpg">
            <a:extLst>
              <a:ext uri="{FF2B5EF4-FFF2-40B4-BE49-F238E27FC236}">
                <a16:creationId xmlns:a16="http://schemas.microsoft.com/office/drawing/2014/main" id="{30124D6A-2426-43BA-8547-76A1B83B9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514" y="1341439"/>
            <a:ext cx="5627687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blinds dir="vert"/>
    <p:sndAc>
      <p:stSnd>
        <p:snd r:embed="rId2" name="whoosh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7" name="Picture 15" descr="C:\Users\EN\Desktop\小一上廁所\DSCF2564.JPG">
            <a:extLst>
              <a:ext uri="{FF2B5EF4-FFF2-40B4-BE49-F238E27FC236}">
                <a16:creationId xmlns:a16="http://schemas.microsoft.com/office/drawing/2014/main" id="{783537C6-1795-446F-A90F-DFC9CC92E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/>
          </a:blip>
          <a:srcRect/>
          <a:stretch>
            <a:fillRect/>
          </a:stretch>
        </p:blipFill>
        <p:spPr bwMode="auto">
          <a:xfrm>
            <a:off x="3730807" y="1022350"/>
            <a:ext cx="5904656" cy="44284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5363" name="Picture 14" descr="C:\Users\EN\Desktop\小一上廁所\DSCF2567.JPG">
            <a:extLst>
              <a:ext uri="{FF2B5EF4-FFF2-40B4-BE49-F238E27FC236}">
                <a16:creationId xmlns:a16="http://schemas.microsoft.com/office/drawing/2014/main" id="{E3217989-6315-454E-945B-EB223D82C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683"/>
          <a:stretch>
            <a:fillRect/>
          </a:stretch>
        </p:blipFill>
        <p:spPr bwMode="auto">
          <a:xfrm>
            <a:off x="2640013" y="4221164"/>
            <a:ext cx="3136900" cy="222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4">
            <a:extLst>
              <a:ext uri="{FF2B5EF4-FFF2-40B4-BE49-F238E27FC236}">
                <a16:creationId xmlns:a16="http://schemas.microsoft.com/office/drawing/2014/main" id="{20EBAB6A-00E7-46D8-94C9-CC2D1E152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6033" y="151606"/>
            <a:ext cx="7011130" cy="641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3600" dirty="0">
                <a:solidFill>
                  <a:srgbClr val="FF33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☆</a:t>
            </a:r>
            <a:r>
              <a:rPr lang="zh-TW" altLang="en-US" sz="3600" dirty="0">
                <a:solidFill>
                  <a:srgbClr val="FF33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上完後記得洗手喔！</a:t>
            </a:r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B3F99EEE-EBAC-49B6-8749-4F71197E0B4F}"/>
              </a:ext>
            </a:extLst>
          </p:cNvPr>
          <p:cNvGrpSpPr>
            <a:grpSpLocks/>
          </p:cNvGrpSpPr>
          <p:nvPr/>
        </p:nvGrpSpPr>
        <p:grpSpPr bwMode="auto">
          <a:xfrm>
            <a:off x="4419600" y="5003801"/>
            <a:ext cx="4916488" cy="1355725"/>
            <a:chOff x="1497" y="2395"/>
            <a:chExt cx="3107" cy="854"/>
          </a:xfrm>
        </p:grpSpPr>
        <p:sp>
          <p:nvSpPr>
            <p:cNvPr id="15368" name="Line 6">
              <a:extLst>
                <a:ext uri="{FF2B5EF4-FFF2-40B4-BE49-F238E27FC236}">
                  <a16:creationId xmlns:a16="http://schemas.microsoft.com/office/drawing/2014/main" id="{4EA7ED89-294A-413F-BF5E-46ECE9D64BF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1390474">
              <a:off x="1497" y="2395"/>
              <a:ext cx="869" cy="85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15369" name="Text Box 7">
              <a:extLst>
                <a:ext uri="{FF2B5EF4-FFF2-40B4-BE49-F238E27FC236}">
                  <a16:creationId xmlns:a16="http://schemas.microsoft.com/office/drawing/2014/main" id="{F83A19A1-FA15-48C3-B5A7-9AD6CBD07C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1" y="2795"/>
              <a:ext cx="2223" cy="327"/>
            </a:xfrm>
            <a:prstGeom prst="rect">
              <a:avLst/>
            </a:prstGeom>
            <a:noFill/>
            <a:ln w="9525" cap="rnd">
              <a:solidFill>
                <a:srgbClr val="FF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TW" sz="280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 </a:t>
              </a:r>
              <a:r>
                <a:rPr lang="zh-TW" altLang="en-US" sz="280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肥皂</a:t>
              </a:r>
            </a:p>
          </p:txBody>
        </p:sp>
      </p:grpSp>
      <p:pic>
        <p:nvPicPr>
          <p:cNvPr id="15366" name="Picture 10" descr="C:\Users\EN\Desktop\小一上廁所\6.jpg">
            <a:extLst>
              <a:ext uri="{FF2B5EF4-FFF2-40B4-BE49-F238E27FC236}">
                <a16:creationId xmlns:a16="http://schemas.microsoft.com/office/drawing/2014/main" id="{F917C533-8AA5-4C9A-9B6C-07778E252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276" y="1031876"/>
            <a:ext cx="3071813" cy="232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11" descr="C:\Users\EN\Desktop\小一上廁所\m4zo6yl4vu3g.3 001.jpg">
            <a:extLst>
              <a:ext uri="{FF2B5EF4-FFF2-40B4-BE49-F238E27FC236}">
                <a16:creationId xmlns:a16="http://schemas.microsoft.com/office/drawing/2014/main" id="{D3E6F826-2205-4D3C-9151-0B3CA580D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2071688"/>
            <a:ext cx="3348038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blinds dir="vert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8">
            <a:extLst>
              <a:ext uri="{FF2B5EF4-FFF2-40B4-BE49-F238E27FC236}">
                <a16:creationId xmlns:a16="http://schemas.microsoft.com/office/drawing/2014/main" id="{DA6BA9B2-71B9-48AA-B4EB-80D819E44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314" y="620713"/>
            <a:ext cx="7272337" cy="4641850"/>
          </a:xfrm>
          <a:prstGeom prst="roundRect">
            <a:avLst>
              <a:gd name="adj" fmla="val 16667"/>
            </a:avLst>
          </a:prstGeom>
          <a:noFill/>
          <a:ln w="254000">
            <a:solidFill>
              <a:srgbClr val="99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240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16387" name="Picture 7">
            <a:extLst>
              <a:ext uri="{FF2B5EF4-FFF2-40B4-BE49-F238E27FC236}">
                <a16:creationId xmlns:a16="http://schemas.microsoft.com/office/drawing/2014/main" id="{C3FD12B5-0928-4EE5-9B5C-1F77134E4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4005263"/>
            <a:ext cx="1333500" cy="251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6">
            <a:extLst>
              <a:ext uri="{FF2B5EF4-FFF2-40B4-BE49-F238E27FC236}">
                <a16:creationId xmlns:a16="http://schemas.microsoft.com/office/drawing/2014/main" id="{939AEC51-B11E-426A-B3F5-9A981745D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863" y="836614"/>
            <a:ext cx="1566862" cy="226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9">
            <a:extLst>
              <a:ext uri="{FF2B5EF4-FFF2-40B4-BE49-F238E27FC236}">
                <a16:creationId xmlns:a16="http://schemas.microsoft.com/office/drawing/2014/main" id="{F1B1AAE5-1C0A-4129-9112-EF3542E01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4" y="2880334"/>
            <a:ext cx="727233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5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有</a:t>
            </a:r>
            <a:r>
              <a:rPr lang="zh-TW" altLang="en-US" sz="5400" dirty="0">
                <a:latin typeface="書法中楷（破音三）" panose="02010609010101010101" pitchFamily="49" charset="-120"/>
                <a:ea typeface="書法中楷（破音三）" panose="02010609010101010101" pitchFamily="49" charset="-120"/>
              </a:rPr>
              <a:t>一</a:t>
            </a:r>
            <a:r>
              <a:rPr lang="zh-TW" altLang="en-US" sz="5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間</a:t>
            </a:r>
            <a:r>
              <a:rPr lang="zh-TW" altLang="en-US" sz="5400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不一</a:t>
            </a:r>
            <a:r>
              <a:rPr lang="zh-TW" altLang="en-US" sz="5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樣？</a:t>
            </a:r>
          </a:p>
        </p:txBody>
      </p:sp>
      <p:pic>
        <p:nvPicPr>
          <p:cNvPr id="16390" name="Picture 2" descr="C:\Users\EN\Desktop\小一上廁所\DSCF2568.JPG">
            <a:extLst>
              <a:ext uri="{FF2B5EF4-FFF2-40B4-BE49-F238E27FC236}">
                <a16:creationId xmlns:a16="http://schemas.microsoft.com/office/drawing/2014/main" id="{8389683F-D7A0-4AC8-9DCD-3FB16F49E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9" t="5183" r="17250"/>
          <a:stretch>
            <a:fillRect/>
          </a:stretch>
        </p:blipFill>
        <p:spPr bwMode="auto">
          <a:xfrm>
            <a:off x="6800851" y="3971926"/>
            <a:ext cx="1947863" cy="20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blinds dir="vert"/>
    <p:sndAc>
      <p:stSnd>
        <p:snd r:embed="rId2" name="whoosh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C:\Users\EN\Desktop\小一上廁所\DSCF2570.JPG">
            <a:extLst>
              <a:ext uri="{FF2B5EF4-FFF2-40B4-BE49-F238E27FC236}">
                <a16:creationId xmlns:a16="http://schemas.microsoft.com/office/drawing/2014/main" id="{5B1C544C-8DF7-4D8A-BA2E-DCE28E132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489" y="2235201"/>
            <a:ext cx="5280025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4">
            <a:extLst>
              <a:ext uri="{FF2B5EF4-FFF2-40B4-BE49-F238E27FC236}">
                <a16:creationId xmlns:a16="http://schemas.microsoft.com/office/drawing/2014/main" id="{92473291-E2FD-495E-A9A7-9B7900FFB1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731" y="381001"/>
            <a:ext cx="880766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3600" dirty="0">
                <a:solidFill>
                  <a:srgbClr val="0033CC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☆</a:t>
            </a:r>
            <a:r>
              <a:rPr lang="zh-TW" altLang="en-US" sz="3600" dirty="0">
                <a:solidFill>
                  <a:srgbClr val="0033CC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這是</a:t>
            </a:r>
            <a:r>
              <a:rPr lang="zh-TW" altLang="en-US" sz="3600" dirty="0">
                <a:solidFill>
                  <a:srgbClr val="0033CC"/>
                </a:solidFill>
                <a:latin typeface="書法中楷（破音三）" panose="02010609010101010101" pitchFamily="49" charset="-120"/>
                <a:ea typeface="書法中楷（破音三）" panose="02010609010101010101" pitchFamily="49" charset="-120"/>
              </a:rPr>
              <a:t>一</a:t>
            </a:r>
            <a:r>
              <a:rPr lang="zh-TW" altLang="en-US" sz="3600" dirty="0">
                <a:solidFill>
                  <a:srgbClr val="0033CC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間殘障廁所，是給行動</a:t>
            </a:r>
            <a:r>
              <a:rPr lang="zh-TW" altLang="en-US" sz="3600" dirty="0">
                <a:solidFill>
                  <a:srgbClr val="0033CC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不</a:t>
            </a:r>
            <a:r>
              <a:rPr lang="zh-TW" altLang="en-US" sz="3600" dirty="0">
                <a:solidFill>
                  <a:srgbClr val="0033CC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方便的小朋友使用的。</a:t>
            </a:r>
          </a:p>
        </p:txBody>
      </p:sp>
      <p:pic>
        <p:nvPicPr>
          <p:cNvPr id="17412" name="Picture 4" descr="C:\Users\EN\AppData\Local\Microsoft\Windows\Temporary Internet Files\Content.IE5\Q5EN8WON\MC900352396[1].wmf">
            <a:extLst>
              <a:ext uri="{FF2B5EF4-FFF2-40B4-BE49-F238E27FC236}">
                <a16:creationId xmlns:a16="http://schemas.microsoft.com/office/drawing/2014/main" id="{A2D6DD9A-202A-49A7-B8D9-7A4526476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313" y="3565526"/>
            <a:ext cx="1435100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 descr="C:\Users\EN\AppData\Local\Microsoft\Windows\Temporary Internet Files\Content.IE5\9W0E1729\MC900419244[1].wmf">
            <a:extLst>
              <a:ext uri="{FF2B5EF4-FFF2-40B4-BE49-F238E27FC236}">
                <a16:creationId xmlns:a16="http://schemas.microsoft.com/office/drawing/2014/main" id="{23093628-7C6E-413E-BCA8-3EB36BF64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364" y="2968625"/>
            <a:ext cx="987425" cy="196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2" descr="C:\Users\EN\Desktop\小一上廁所\DSCF2568.JPG">
            <a:extLst>
              <a:ext uri="{FF2B5EF4-FFF2-40B4-BE49-F238E27FC236}">
                <a16:creationId xmlns:a16="http://schemas.microsoft.com/office/drawing/2014/main" id="{3D5DBB35-645D-4C2F-BED8-BB2B96DDA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9" t="5183" r="17250"/>
          <a:stretch>
            <a:fillRect/>
          </a:stretch>
        </p:blipFill>
        <p:spPr bwMode="auto">
          <a:xfrm>
            <a:off x="1631951" y="4791076"/>
            <a:ext cx="180022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ext Box 4">
            <a:extLst>
              <a:ext uri="{FF2B5EF4-FFF2-40B4-BE49-F238E27FC236}">
                <a16:creationId xmlns:a16="http://schemas.microsoft.com/office/drawing/2014/main" id="{A0C60AD4-DDEF-415A-89FD-1D52DBBF6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8617" y="1759487"/>
            <a:ext cx="2808287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絕對不可以踩在馬桶蓋上唷</a:t>
            </a:r>
            <a:r>
              <a:rPr lang="en-US" altLang="zh-TW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!</a:t>
            </a:r>
            <a:endParaRPr lang="zh-TW" altLang="en-US" sz="28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2" name="禁止標誌 1">
            <a:extLst>
              <a:ext uri="{FF2B5EF4-FFF2-40B4-BE49-F238E27FC236}">
                <a16:creationId xmlns:a16="http://schemas.microsoft.com/office/drawing/2014/main" id="{C110559C-E6BA-46C6-BE0B-F6C698818030}"/>
              </a:ext>
            </a:extLst>
          </p:cNvPr>
          <p:cNvSpPr/>
          <p:nvPr/>
        </p:nvSpPr>
        <p:spPr>
          <a:xfrm>
            <a:off x="7577138" y="3808414"/>
            <a:ext cx="1871662" cy="1728787"/>
          </a:xfrm>
          <a:prstGeom prst="noSmoking">
            <a:avLst/>
          </a:prstGeom>
          <a:solidFill>
            <a:srgbClr val="FF0000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chemeClr val="tx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</p:cSld>
  <p:clrMapOvr>
    <a:masterClrMapping/>
  </p:clrMapOvr>
  <p:transition>
    <p:blinds dir="vert"/>
    <p:sndAc>
      <p:stSnd>
        <p:snd r:embed="rId2" name="whoosh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3">
            <a:extLst>
              <a:ext uri="{FF2B5EF4-FFF2-40B4-BE49-F238E27FC236}">
                <a16:creationId xmlns:a16="http://schemas.microsoft.com/office/drawing/2014/main" id="{9081358A-B525-4900-905E-8EE951EE2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333375"/>
            <a:ext cx="8305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3600">
                <a:solidFill>
                  <a:srgbClr val="0033CC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☆</a:t>
            </a:r>
            <a:r>
              <a:rPr lang="zh-TW" altLang="en-US" sz="3600" b="1">
                <a:solidFill>
                  <a:srgbClr val="0033CC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使用廁所注意事項：</a:t>
            </a:r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AAF289E5-BDF7-40EC-99D0-6CB071668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114" y="1125539"/>
            <a:ext cx="66960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可以跟同學</a:t>
            </a:r>
            <a:r>
              <a:rPr lang="zh-TW" altLang="en-US" sz="3600" dirty="0">
                <a:latin typeface="書法中楷（破音三）" panose="02010609010101010101" pitchFamily="49" charset="-120"/>
                <a:ea typeface="書法中楷（破音三）" panose="02010609010101010101" pitchFamily="49" charset="-120"/>
              </a:rPr>
              <a:t>一</a:t>
            </a: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起去，注意安全。</a:t>
            </a:r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A17011DC-8910-4D59-A713-84682B604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114" y="2349500"/>
            <a:ext cx="70564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3600" dirty="0">
                <a:solidFill>
                  <a:srgbClr val="800000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不</a:t>
            </a:r>
            <a:r>
              <a:rPr lang="zh-TW" altLang="en-US" sz="3600" dirty="0">
                <a:solidFill>
                  <a:srgbClr val="8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可以浪費衛生紙。</a:t>
            </a:r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D33396A2-58F1-4B41-A3B2-6A4630D06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4589" y="3500438"/>
            <a:ext cx="76422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360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上廁所前先敲門，沒有人才可以進去</a:t>
            </a:r>
            <a:r>
              <a:rPr lang="zh-TW" altLang="en-US" sz="230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。</a:t>
            </a:r>
          </a:p>
        </p:txBody>
      </p:sp>
      <p:sp>
        <p:nvSpPr>
          <p:cNvPr id="14343" name="Text Box 7">
            <a:extLst>
              <a:ext uri="{FF2B5EF4-FFF2-40B4-BE49-F238E27FC236}">
                <a16:creationId xmlns:a16="http://schemas.microsoft.com/office/drawing/2014/main" id="{9712BF57-2D77-497C-BA1B-3B9845850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114" y="4868864"/>
            <a:ext cx="60483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3600">
                <a:solidFill>
                  <a:srgbClr val="8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站好位置，蹲好地方，對準才能使用。</a:t>
            </a:r>
          </a:p>
        </p:txBody>
      </p:sp>
      <p:pic>
        <p:nvPicPr>
          <p:cNvPr id="25607" name="Picture 14" descr="HH01598_">
            <a:extLst>
              <a:ext uri="{FF2B5EF4-FFF2-40B4-BE49-F238E27FC236}">
                <a16:creationId xmlns:a16="http://schemas.microsoft.com/office/drawing/2014/main" id="{272880E4-F7C3-4900-9F3D-4BE45767B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1125539"/>
            <a:ext cx="5762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15" descr="HH01598_">
            <a:extLst>
              <a:ext uri="{FF2B5EF4-FFF2-40B4-BE49-F238E27FC236}">
                <a16:creationId xmlns:a16="http://schemas.microsoft.com/office/drawing/2014/main" id="{96E722F6-BE45-43DB-A45F-09DDBE7D9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2492376"/>
            <a:ext cx="5762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16" descr="HH01598_">
            <a:extLst>
              <a:ext uri="{FF2B5EF4-FFF2-40B4-BE49-F238E27FC236}">
                <a16:creationId xmlns:a16="http://schemas.microsoft.com/office/drawing/2014/main" id="{7A99F050-CD87-4D26-AAC6-DC39F3233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3644901"/>
            <a:ext cx="5762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17" descr="HH01598_">
            <a:extLst>
              <a:ext uri="{FF2B5EF4-FFF2-40B4-BE49-F238E27FC236}">
                <a16:creationId xmlns:a16="http://schemas.microsoft.com/office/drawing/2014/main" id="{CCC1EE1F-0182-411E-B892-5A191F3EF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5013326"/>
            <a:ext cx="5762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983402"/>
      </p:ext>
    </p:extLst>
  </p:cSld>
  <p:clrMapOvr>
    <a:masterClrMapping/>
  </p:clrMapOvr>
  <p:transition>
    <p:blinds dir="vert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14341" grpId="0"/>
      <p:bldP spid="14342" grpId="0"/>
      <p:bldP spid="143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8">
            <a:extLst>
              <a:ext uri="{FF2B5EF4-FFF2-40B4-BE49-F238E27FC236}">
                <a16:creationId xmlns:a16="http://schemas.microsoft.com/office/drawing/2014/main" id="{EDECC1C4-6D45-492E-BA2D-4E7D73D85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092" y="293543"/>
            <a:ext cx="11687816" cy="6342178"/>
          </a:xfrm>
          <a:prstGeom prst="roundRect">
            <a:avLst>
              <a:gd name="adj" fmla="val 16667"/>
            </a:avLst>
          </a:prstGeom>
          <a:noFill/>
          <a:ln w="254000">
            <a:solidFill>
              <a:srgbClr val="99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zh-TW" altLang="en-US" sz="2400">
              <a:solidFill>
                <a:srgbClr val="000000"/>
              </a:solidFill>
            </a:endParaRP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D5FCA354-9D9A-4B43-BF63-5BF328254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92" y="3467036"/>
            <a:ext cx="1681425" cy="3168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1B46FFF4-67DF-4191-B064-73EA63153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069" y="186335"/>
            <a:ext cx="1566862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9">
            <a:extLst>
              <a:ext uri="{FF2B5EF4-FFF2-40B4-BE49-F238E27FC236}">
                <a16:creationId xmlns:a16="http://schemas.microsoft.com/office/drawing/2014/main" id="{96CF43EF-6CBF-4A84-A867-967B75C2B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6263" y="2264303"/>
            <a:ext cx="72723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7200" dirty="0">
                <a:latin typeface="書法中楷（破音三）" panose="02010609010101010101" pitchFamily="49" charset="-120"/>
                <a:ea typeface="書法中楷（破音三）" panose="02010609010101010101" pitchFamily="49" charset="-120"/>
              </a:rPr>
              <a:t>一</a:t>
            </a:r>
            <a:r>
              <a:rPr lang="zh-TW" altLang="en-US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起讀</a:t>
            </a:r>
            <a:r>
              <a:rPr lang="zh-TW" altLang="en-US" sz="7200" dirty="0">
                <a:latin typeface="書法中楷（破音三）" panose="02010609010101010101" pitchFamily="49" charset="-120"/>
                <a:ea typeface="書法中楷（破音三）" panose="02010609010101010101" pitchFamily="49" charset="-120"/>
              </a:rPr>
              <a:t>一</a:t>
            </a:r>
            <a:r>
              <a:rPr lang="zh-TW" altLang="en-US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讀！</a:t>
            </a:r>
          </a:p>
        </p:txBody>
      </p:sp>
    </p:spTree>
    <p:extLst>
      <p:ext uri="{BB962C8B-B14F-4D97-AF65-F5344CB8AC3E}">
        <p14:creationId xmlns:p14="http://schemas.microsoft.com/office/powerpoint/2010/main" val="205110113"/>
      </p:ext>
    </p:extLst>
  </p:cSld>
  <p:clrMapOvr>
    <a:masterClrMapping/>
  </p:clrMapOvr>
  <p:transition>
    <p:blinds dir="vert"/>
    <p:sndAc>
      <p:stSnd>
        <p:snd r:embed="rId2" name="whoosh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圖片 1" descr="廁所01">
            <a:extLst>
              <a:ext uri="{FF2B5EF4-FFF2-40B4-BE49-F238E27FC236}">
                <a16:creationId xmlns:a16="http://schemas.microsoft.com/office/drawing/2014/main" id="{BC79A843-7FC5-433A-AA89-C4CA3E768F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176" y="0"/>
            <a:ext cx="6850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圖片 1" descr="廁所02">
            <a:extLst>
              <a:ext uri="{FF2B5EF4-FFF2-40B4-BE49-F238E27FC236}">
                <a16:creationId xmlns:a16="http://schemas.microsoft.com/office/drawing/2014/main" id="{513CC815-28B8-4669-B745-710D8BBAFD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/>
          <a:stretch>
            <a:fillRect/>
          </a:stretch>
        </p:blipFill>
        <p:spPr bwMode="auto">
          <a:xfrm>
            <a:off x="3086100" y="0"/>
            <a:ext cx="6216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圖片 1" descr="廁所03">
            <a:extLst>
              <a:ext uri="{FF2B5EF4-FFF2-40B4-BE49-F238E27FC236}">
                <a16:creationId xmlns:a16="http://schemas.microsoft.com/office/drawing/2014/main" id="{6E3A1FC9-2DC8-4AA9-AE03-1646D853C4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9" y="0"/>
            <a:ext cx="7096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圖片 1" descr="廁所04">
            <a:extLst>
              <a:ext uri="{FF2B5EF4-FFF2-40B4-BE49-F238E27FC236}">
                <a16:creationId xmlns:a16="http://schemas.microsoft.com/office/drawing/2014/main" id="{2E57D18F-F422-4BDC-887C-7C6DB0951B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"/>
          <a:stretch>
            <a:fillRect/>
          </a:stretch>
        </p:blipFill>
        <p:spPr bwMode="auto">
          <a:xfrm>
            <a:off x="2874964" y="0"/>
            <a:ext cx="66436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圖片 1" descr="廁所05">
            <a:extLst>
              <a:ext uri="{FF2B5EF4-FFF2-40B4-BE49-F238E27FC236}">
                <a16:creationId xmlns:a16="http://schemas.microsoft.com/office/drawing/2014/main" id="{EA126EAE-A357-44FA-B4E6-F9E4CE1610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0"/>
            <a:ext cx="7213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圖片 1" descr="廁所06">
            <a:extLst>
              <a:ext uri="{FF2B5EF4-FFF2-40B4-BE49-F238E27FC236}">
                <a16:creationId xmlns:a16="http://schemas.microsoft.com/office/drawing/2014/main" id="{CE43EBCA-4DBE-46BC-9365-B79D92354B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789" y="0"/>
            <a:ext cx="6702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圖片 2">
            <a:extLst>
              <a:ext uri="{FF2B5EF4-FFF2-40B4-BE49-F238E27FC236}">
                <a16:creationId xmlns:a16="http://schemas.microsoft.com/office/drawing/2014/main" id="{706149F4-C037-4668-8374-95DEEB25C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65"/>
          <a:stretch>
            <a:fillRect/>
          </a:stretch>
        </p:blipFill>
        <p:spPr bwMode="auto">
          <a:xfrm>
            <a:off x="1524000" y="1119189"/>
            <a:ext cx="91440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圖片 1" descr="廁所09">
            <a:extLst>
              <a:ext uri="{FF2B5EF4-FFF2-40B4-BE49-F238E27FC236}">
                <a16:creationId xmlns:a16="http://schemas.microsoft.com/office/drawing/2014/main" id="{D0AC7EF3-5B64-43CC-98D3-1F9237EE256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1"/>
          <a:stretch>
            <a:fillRect/>
          </a:stretch>
        </p:blipFill>
        <p:spPr bwMode="auto">
          <a:xfrm>
            <a:off x="2733675" y="0"/>
            <a:ext cx="6527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圖片 1" descr="廁所10">
            <a:extLst>
              <a:ext uri="{FF2B5EF4-FFF2-40B4-BE49-F238E27FC236}">
                <a16:creationId xmlns:a16="http://schemas.microsoft.com/office/drawing/2014/main" id="{1C88E2B2-A108-4647-852F-7EFE423CFC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275" y="0"/>
            <a:ext cx="6775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圖片 1" descr="廁所11">
            <a:extLst>
              <a:ext uri="{FF2B5EF4-FFF2-40B4-BE49-F238E27FC236}">
                <a16:creationId xmlns:a16="http://schemas.microsoft.com/office/drawing/2014/main" id="{42E6019C-3F71-42EC-B819-112F7A8842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225" y="0"/>
            <a:ext cx="7321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圖片 1" descr="廁所12">
            <a:extLst>
              <a:ext uri="{FF2B5EF4-FFF2-40B4-BE49-F238E27FC236}">
                <a16:creationId xmlns:a16="http://schemas.microsoft.com/office/drawing/2014/main" id="{97CFFBB2-A036-4A82-94E2-1C3183CBD0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"/>
          <a:stretch>
            <a:fillRect/>
          </a:stretch>
        </p:blipFill>
        <p:spPr bwMode="auto">
          <a:xfrm>
            <a:off x="3086101" y="0"/>
            <a:ext cx="6348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圖片 1" descr="廁所13">
            <a:extLst>
              <a:ext uri="{FF2B5EF4-FFF2-40B4-BE49-F238E27FC236}">
                <a16:creationId xmlns:a16="http://schemas.microsoft.com/office/drawing/2014/main" id="{346609F4-B776-4F98-B20B-5B920880C9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r="3403"/>
          <a:stretch>
            <a:fillRect/>
          </a:stretch>
        </p:blipFill>
        <p:spPr bwMode="auto">
          <a:xfrm>
            <a:off x="2832101" y="0"/>
            <a:ext cx="6556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圖片 1" descr="廁所14">
            <a:extLst>
              <a:ext uri="{FF2B5EF4-FFF2-40B4-BE49-F238E27FC236}">
                <a16:creationId xmlns:a16="http://schemas.microsoft.com/office/drawing/2014/main" id="{BFE38CE8-BFE2-4294-9AAE-2558FE39BA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"/>
          <a:stretch>
            <a:fillRect/>
          </a:stretch>
        </p:blipFill>
        <p:spPr bwMode="auto">
          <a:xfrm>
            <a:off x="2889250" y="0"/>
            <a:ext cx="6618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圖片 1" descr="廁所15">
            <a:extLst>
              <a:ext uri="{FF2B5EF4-FFF2-40B4-BE49-F238E27FC236}">
                <a16:creationId xmlns:a16="http://schemas.microsoft.com/office/drawing/2014/main" id="{B8668BE2-D2ED-42D1-A0E6-01C789C2BB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"/>
          <a:stretch>
            <a:fillRect/>
          </a:stretch>
        </p:blipFill>
        <p:spPr bwMode="auto">
          <a:xfrm>
            <a:off x="2790826" y="0"/>
            <a:ext cx="6740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圖片 1" descr="廁所16">
            <a:extLst>
              <a:ext uri="{FF2B5EF4-FFF2-40B4-BE49-F238E27FC236}">
                <a16:creationId xmlns:a16="http://schemas.microsoft.com/office/drawing/2014/main" id="{00B12BFA-2031-48FC-88F4-DEA6CE1672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614" y="0"/>
            <a:ext cx="64531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圖片 1" descr="廁所17">
            <a:extLst>
              <a:ext uri="{FF2B5EF4-FFF2-40B4-BE49-F238E27FC236}">
                <a16:creationId xmlns:a16="http://schemas.microsoft.com/office/drawing/2014/main" id="{615D7217-956C-47BB-8776-7C89C72413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8" b="2359"/>
          <a:stretch>
            <a:fillRect/>
          </a:stretch>
        </p:blipFill>
        <p:spPr bwMode="auto">
          <a:xfrm>
            <a:off x="2801939" y="1"/>
            <a:ext cx="6473825" cy="669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圖片 1" descr="廁所18">
            <a:extLst>
              <a:ext uri="{FF2B5EF4-FFF2-40B4-BE49-F238E27FC236}">
                <a16:creationId xmlns:a16="http://schemas.microsoft.com/office/drawing/2014/main" id="{A3E7C664-F352-4820-8AE2-4F7389318B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" r="2121"/>
          <a:stretch>
            <a:fillRect/>
          </a:stretch>
        </p:blipFill>
        <p:spPr bwMode="auto">
          <a:xfrm>
            <a:off x="2762251" y="0"/>
            <a:ext cx="6710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圖片 1" descr="廁所19">
            <a:extLst>
              <a:ext uri="{FF2B5EF4-FFF2-40B4-BE49-F238E27FC236}">
                <a16:creationId xmlns:a16="http://schemas.microsoft.com/office/drawing/2014/main" id="{FDE624CE-571B-4592-A21E-4C4108C45A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814" y="0"/>
            <a:ext cx="65547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圖片 1" descr="廁所20">
            <a:extLst>
              <a:ext uri="{FF2B5EF4-FFF2-40B4-BE49-F238E27FC236}">
                <a16:creationId xmlns:a16="http://schemas.microsoft.com/office/drawing/2014/main" id="{65C3C188-E14B-4676-ABBF-58F413CABE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464" y="0"/>
            <a:ext cx="6823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圖片 1" descr="廁所21">
            <a:extLst>
              <a:ext uri="{FF2B5EF4-FFF2-40B4-BE49-F238E27FC236}">
                <a16:creationId xmlns:a16="http://schemas.microsoft.com/office/drawing/2014/main" id="{26EBF363-DBD3-4BE9-B59F-A2B6D4855A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4" y="0"/>
            <a:ext cx="68976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圖片 1" descr="廁所22">
            <a:extLst>
              <a:ext uri="{FF2B5EF4-FFF2-40B4-BE49-F238E27FC236}">
                <a16:creationId xmlns:a16="http://schemas.microsoft.com/office/drawing/2014/main" id="{453B1596-3E88-4A81-B1AB-B9870E9C76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" r="1906"/>
          <a:stretch>
            <a:fillRect/>
          </a:stretch>
        </p:blipFill>
        <p:spPr bwMode="auto">
          <a:xfrm>
            <a:off x="2846389" y="0"/>
            <a:ext cx="65547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圖片 1" descr="廁所23">
            <a:extLst>
              <a:ext uri="{FF2B5EF4-FFF2-40B4-BE49-F238E27FC236}">
                <a16:creationId xmlns:a16="http://schemas.microsoft.com/office/drawing/2014/main" id="{268C93F4-8C73-44BB-8363-54BB8236A9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164" y="0"/>
            <a:ext cx="67960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圖片 1" descr="廁所24">
            <a:extLst>
              <a:ext uri="{FF2B5EF4-FFF2-40B4-BE49-F238E27FC236}">
                <a16:creationId xmlns:a16="http://schemas.microsoft.com/office/drawing/2014/main" id="{A58004C8-16E1-4501-BB3C-2F52704DF2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4"/>
          <a:stretch>
            <a:fillRect/>
          </a:stretch>
        </p:blipFill>
        <p:spPr bwMode="auto">
          <a:xfrm>
            <a:off x="2463801" y="0"/>
            <a:ext cx="70786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圖片 1" descr="廁所25">
            <a:extLst>
              <a:ext uri="{FF2B5EF4-FFF2-40B4-BE49-F238E27FC236}">
                <a16:creationId xmlns:a16="http://schemas.microsoft.com/office/drawing/2014/main" id="{3473A763-6096-46FE-AD51-6FA82ADCAF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6"/>
          <a:stretch>
            <a:fillRect/>
          </a:stretch>
        </p:blipFill>
        <p:spPr bwMode="auto">
          <a:xfrm>
            <a:off x="2782889" y="0"/>
            <a:ext cx="6492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圖片 1" descr="廁所26">
            <a:extLst>
              <a:ext uri="{FF2B5EF4-FFF2-40B4-BE49-F238E27FC236}">
                <a16:creationId xmlns:a16="http://schemas.microsoft.com/office/drawing/2014/main" id="{FA651015-C64A-4F10-809E-1AB4EEBFB1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464" y="0"/>
            <a:ext cx="6823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圖片 1" descr="廁所27">
            <a:extLst>
              <a:ext uri="{FF2B5EF4-FFF2-40B4-BE49-F238E27FC236}">
                <a16:creationId xmlns:a16="http://schemas.microsoft.com/office/drawing/2014/main" id="{F745DFA3-F85C-4962-A6CB-4596E82EDC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4" y="0"/>
            <a:ext cx="68976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圖片 1" descr="廁所28">
            <a:extLst>
              <a:ext uri="{FF2B5EF4-FFF2-40B4-BE49-F238E27FC236}">
                <a16:creationId xmlns:a16="http://schemas.microsoft.com/office/drawing/2014/main" id="{613A0AC8-5907-477E-9A07-699B2301BD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"/>
          <a:stretch>
            <a:fillRect/>
          </a:stretch>
        </p:blipFill>
        <p:spPr bwMode="auto">
          <a:xfrm>
            <a:off x="2846389" y="0"/>
            <a:ext cx="6626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圖片 2">
            <a:extLst>
              <a:ext uri="{FF2B5EF4-FFF2-40B4-BE49-F238E27FC236}">
                <a16:creationId xmlns:a16="http://schemas.microsoft.com/office/drawing/2014/main" id="{1AEF8879-CAFA-4C4A-B27B-3DAEC2E9E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35064"/>
            <a:ext cx="9144000" cy="458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預設簡報設計">
      <a:majorFont>
        <a:latin typeface="Times New Roman"/>
        <a:ea typeface="新細明體"/>
        <a:cs typeface="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208</Words>
  <Application>Microsoft Office PowerPoint</Application>
  <PresentationFormat>寬螢幕</PresentationFormat>
  <Paragraphs>30</Paragraphs>
  <Slides>44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44</vt:i4>
      </vt:variant>
    </vt:vector>
  </HeadingPairs>
  <TitlesOfParts>
    <vt:vector size="54" baseType="lpstr">
      <vt:lpstr>書法中楷（注音一）</vt:lpstr>
      <vt:lpstr>書法中楷（破音二）</vt:lpstr>
      <vt:lpstr>書法中楷（破音三）</vt:lpstr>
      <vt:lpstr>華康海報體W12</vt:lpstr>
      <vt:lpstr>新細明體</vt:lpstr>
      <vt:lpstr>Arial</vt:lpstr>
      <vt:lpstr>Calibri</vt:lpstr>
      <vt:lpstr>Times New Roman</vt:lpstr>
      <vt:lpstr>預設簡報設計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教學組專用電腦</dc:creator>
  <cp:lastModifiedBy>教學組專用電腦</cp:lastModifiedBy>
  <cp:revision>10</cp:revision>
  <dcterms:created xsi:type="dcterms:W3CDTF">2023-08-31T03:38:28Z</dcterms:created>
  <dcterms:modified xsi:type="dcterms:W3CDTF">2024-09-06T07:06:08Z</dcterms:modified>
</cp:coreProperties>
</file>