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C972CA-DAC0-4BF8-9A1F-BF2A9222B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CF405F-2225-47C0-A7A1-1E765CB40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7954E8-E71B-48DD-BB34-2A42E4FC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59F-67CC-42BA-B7A5-FDD27723891F}" type="datetimeFigureOut">
              <a:rPr lang="zh-TW" altLang="en-US" smtClean="0"/>
              <a:t>2024/5/7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DA262E3-15CD-4653-BCA9-178BA3CF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FDD523-9338-4983-A646-8FD57A32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E54D-FC6C-4577-BD52-C0CA5184C1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00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C92EE9-73CB-4E37-B0B8-D65F6379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15B80C5-6B1C-4225-B1D8-CAA96FE1F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0A6EEA2-F2F2-4B27-899E-6911D1CB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59F-67CC-42BA-B7A5-FDD27723891F}" type="datetimeFigureOut">
              <a:rPr lang="zh-TW" altLang="en-US" smtClean="0"/>
              <a:t>2024/5/7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F64818-D424-426F-9F47-56A0224ED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940C0C-9BEA-461F-AABC-92F01D6F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E54D-FC6C-4577-BD52-C0CA5184C1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92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270B28B-FD2D-4D33-98EE-A994BD0A6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AC66CEE-45C9-4743-B1FD-E45A4B6F2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D75CB6-2EBB-43CA-9562-D6CD3254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59F-67CC-42BA-B7A5-FDD27723891F}" type="datetimeFigureOut">
              <a:rPr lang="zh-TW" altLang="en-US" smtClean="0"/>
              <a:t>2024/5/7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0CF254-4920-425E-B599-7E1B2575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14D418-C3DD-40B3-AAEC-48B30E98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E54D-FC6C-4577-BD52-C0CA5184C1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86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80CA86-840D-4571-9D88-5BBD32DF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EBB492-B886-4672-909F-EC462234F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6FBCC3-4E22-4874-9675-9C581C2C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59F-67CC-42BA-B7A5-FDD27723891F}" type="datetimeFigureOut">
              <a:rPr lang="zh-TW" altLang="en-US" smtClean="0"/>
              <a:t>2024/5/7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EB911B-F25B-4D54-AB72-04F60157D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6CA819-9659-4BAE-BC32-ACDF083D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E54D-FC6C-4577-BD52-C0CA5184C1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24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1089CF-32B6-44E7-8CC3-079574E5F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DAD7AEB-C8AD-463A-A62C-379B31CC1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4EBC07B-2C68-4592-A95D-B99191BA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59F-67CC-42BA-B7A5-FDD27723891F}" type="datetimeFigureOut">
              <a:rPr lang="zh-TW" altLang="en-US" smtClean="0"/>
              <a:t>2024/5/7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6A757B-BF6D-4730-8DE8-2A8D75F1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A14815-E334-4286-820F-BC807046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E54D-FC6C-4577-BD52-C0CA5184C1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1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071334-B7BD-4637-94F4-911AC00E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989450-860C-4857-94C6-8D7838185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28593A3-1E50-48B8-A075-A8208F35C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9A63B38-BC12-4ED1-9A8C-18D58D7E6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59F-67CC-42BA-B7A5-FDD27723891F}" type="datetimeFigureOut">
              <a:rPr lang="zh-TW" altLang="en-US" smtClean="0"/>
              <a:t>2024/5/7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96D0640-C200-43D2-9DEC-3994CB4A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2AB23D4-476E-4FCC-9607-07B23572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E54D-FC6C-4577-BD52-C0CA5184C1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69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EF1C10-FE6C-4232-A121-CA9D1B134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3E423FC-E338-40E3-9111-2923D4CF4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5C5196A-1021-46A9-BC4F-5F50AE333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6FB4934-FE54-412F-9828-5331F3EC5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8F32958-67D3-4731-B093-35AF29715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A1D1443-B725-4E2C-8D0B-C0650E13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59F-67CC-42BA-B7A5-FDD27723891F}" type="datetimeFigureOut">
              <a:rPr lang="zh-TW" altLang="en-US" smtClean="0"/>
              <a:t>2024/5/7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E081C90-3A0E-475F-83F6-2E8BDC3A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691DD27-38C6-4330-89C9-A8451251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E54D-FC6C-4577-BD52-C0CA5184C1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78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6262E3-DC36-43CE-84B5-EFC2F152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8B3AA0-57C2-41BF-A563-9CDAC4DA3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59F-67CC-42BA-B7A5-FDD27723891F}" type="datetimeFigureOut">
              <a:rPr lang="zh-TW" altLang="en-US" smtClean="0"/>
              <a:t>2024/5/7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12CC4D-C1C5-4841-AA1D-0A08FB41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D7FF102-23F7-4BCB-9E10-A75B6ED6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E54D-FC6C-4577-BD52-C0CA5184C1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11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598F215-4EB7-48BD-8687-90EA5A2C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59F-67CC-42BA-B7A5-FDD27723891F}" type="datetimeFigureOut">
              <a:rPr lang="zh-TW" altLang="en-US" smtClean="0"/>
              <a:t>2024/5/7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A438E99-BAE6-4B58-A1F3-2888B69C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3EAF0A-D7C4-40A5-8B47-CC6DC76F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E54D-FC6C-4577-BD52-C0CA5184C1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295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BC7BBD-DC6F-455D-98CC-9C65D379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4BECC0-5E85-49F2-BBB4-0BBA767EF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8A4F175-119C-4791-A6FF-F027AD624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EDD5EA0-2FCC-460B-94F6-674C1500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59F-67CC-42BA-B7A5-FDD27723891F}" type="datetimeFigureOut">
              <a:rPr lang="zh-TW" altLang="en-US" smtClean="0"/>
              <a:t>2024/5/7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4821AE-5317-48BD-B996-17EB30FC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506290F-DA4F-42AD-BF7F-AF88290B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E54D-FC6C-4577-BD52-C0CA5184C1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43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5E452E-4111-4427-AC00-CDD2EBC01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677977E-5E89-42A8-ABFF-C39BCF792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3090E74-E5BD-4A8D-86AC-B008E2B95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E50060E-9BAB-4299-BDB7-1A37CB1F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459F-67CC-42BA-B7A5-FDD27723891F}" type="datetimeFigureOut">
              <a:rPr lang="zh-TW" altLang="en-US" smtClean="0"/>
              <a:t>2024/5/7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328B786-22A1-417B-9E2E-8EAE1C73B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2F6B9D6-2490-44FF-A7CB-0DC04378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E54D-FC6C-4577-BD52-C0CA5184C1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12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1C138D9-B414-40D2-B1DC-DCA77FBA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D2B63C-9872-4ABE-83BF-888C35DD0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134693-288D-4EDA-BE29-067B2D0EC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3459F-67CC-42BA-B7A5-FDD27723891F}" type="datetimeFigureOut">
              <a:rPr lang="zh-TW" altLang="en-US" smtClean="0"/>
              <a:t>2024/5/7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89CA70-44F6-4E97-8436-1EF6D5654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C231A5-CABF-4786-904D-37FC0A653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CE54D-FC6C-4577-BD52-C0CA5184C1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4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7A1986C3-B708-4C71-9845-27729B85C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1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56535D0-77F7-421E-A39E-F998FF0D3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8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BD694EA-C123-49B2-AAC9-64C38537B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FDF3CF2-AE30-40BC-AB45-72167BF56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9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34EBF42-AC75-493E-BF24-EAC12B144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9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171EE2B-7655-45B6-BBFD-6B115F43C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66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寬螢幕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教學組專用電腦</dc:creator>
  <cp:lastModifiedBy>教學組專用電腦</cp:lastModifiedBy>
  <cp:revision>2</cp:revision>
  <dcterms:created xsi:type="dcterms:W3CDTF">2024-05-07T08:19:07Z</dcterms:created>
  <dcterms:modified xsi:type="dcterms:W3CDTF">2024-05-07T08:25:24Z</dcterms:modified>
</cp:coreProperties>
</file>