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E0D9C7"/>
    <a:srgbClr val="FBDFA0"/>
    <a:srgbClr val="DAC8E2"/>
    <a:srgbClr val="97D6D3"/>
    <a:srgbClr val="FFE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400" d="100"/>
          <a:sy n="400" d="100"/>
        </p:scale>
        <p:origin x="-13906" y="-41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17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96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03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84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35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53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4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06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95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80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94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C920-D9C9-41E4-87EB-4977040DDD48}" type="datetimeFigureOut">
              <a:rPr lang="zh-TW" altLang="en-US" smtClean="0"/>
              <a:t>2023/8/29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10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AD643482-713A-45DB-92DA-B8B643993522}"/>
              </a:ext>
            </a:extLst>
          </p:cNvPr>
          <p:cNvGrpSpPr/>
          <p:nvPr/>
        </p:nvGrpSpPr>
        <p:grpSpPr>
          <a:xfrm>
            <a:off x="2196087" y="144483"/>
            <a:ext cx="9705975" cy="6619875"/>
            <a:chOff x="2212794" y="139721"/>
            <a:chExt cx="9705975" cy="6619875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7D035B85-A5D1-4603-8259-8B70CE84B3C4}"/>
                </a:ext>
              </a:extLst>
            </p:cNvPr>
            <p:cNvGrpSpPr/>
            <p:nvPr/>
          </p:nvGrpSpPr>
          <p:grpSpPr>
            <a:xfrm>
              <a:off x="2212794" y="139721"/>
              <a:ext cx="9705975" cy="6619875"/>
              <a:chOff x="2212794" y="139721"/>
              <a:chExt cx="9705975" cy="6619875"/>
            </a:xfrm>
          </p:grpSpPr>
          <p:pic>
            <p:nvPicPr>
              <p:cNvPr id="81" name="圖片 80">
                <a:extLst>
                  <a:ext uri="{FF2B5EF4-FFF2-40B4-BE49-F238E27FC236}">
                    <a16:creationId xmlns:a16="http://schemas.microsoft.com/office/drawing/2014/main" id="{BD8298B9-1C05-4A25-A4ED-8A79559AB30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552" t="1666" r="1836" b="1805"/>
              <a:stretch/>
            </p:blipFill>
            <p:spPr>
              <a:xfrm>
                <a:off x="2212794" y="139721"/>
                <a:ext cx="9705975" cy="6619875"/>
              </a:xfrm>
              <a:prstGeom prst="rect">
                <a:avLst/>
              </a:prstGeom>
            </p:spPr>
          </p:pic>
          <p:sp>
            <p:nvSpPr>
              <p:cNvPr id="82" name="文字方塊 81">
                <a:extLst>
                  <a:ext uri="{FF2B5EF4-FFF2-40B4-BE49-F238E27FC236}">
                    <a16:creationId xmlns:a16="http://schemas.microsoft.com/office/drawing/2014/main" id="{9D8FEFE7-BEF1-4B0B-9C4D-F4D5D622048D}"/>
                  </a:ext>
                </a:extLst>
              </p:cNvPr>
              <p:cNvSpPr txBox="1"/>
              <p:nvPr/>
            </p:nvSpPr>
            <p:spPr>
              <a:xfrm>
                <a:off x="7453925" y="5669756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午餐中心</a:t>
                </a:r>
              </a:p>
            </p:txBody>
          </p:sp>
          <p:sp>
            <p:nvSpPr>
              <p:cNvPr id="83" name="文字方塊 82">
                <a:extLst>
                  <a:ext uri="{FF2B5EF4-FFF2-40B4-BE49-F238E27FC236}">
                    <a16:creationId xmlns:a16="http://schemas.microsoft.com/office/drawing/2014/main" id="{66B4B8A7-0E1A-48DD-A36A-325A82D7F2BC}"/>
                  </a:ext>
                </a:extLst>
              </p:cNvPr>
              <p:cNvSpPr txBox="1"/>
              <p:nvPr/>
            </p:nvSpPr>
            <p:spPr>
              <a:xfrm>
                <a:off x="7492396" y="5512593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總務處</a:t>
                </a:r>
              </a:p>
            </p:txBody>
          </p:sp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id="{0FBA33D2-2B63-4F5D-8020-68B1B50A5C4E}"/>
                  </a:ext>
                </a:extLst>
              </p:cNvPr>
              <p:cNvSpPr txBox="1"/>
              <p:nvPr/>
            </p:nvSpPr>
            <p:spPr>
              <a:xfrm>
                <a:off x="7464331" y="532763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電腦教室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</a:t>
                </a:r>
              </a:p>
            </p:txBody>
          </p: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7E3D06EA-3F14-46F4-AAAE-34640D4BB6FE}"/>
                  </a:ext>
                </a:extLst>
              </p:cNvPr>
              <p:cNvSpPr txBox="1"/>
              <p:nvPr/>
            </p:nvSpPr>
            <p:spPr>
              <a:xfrm>
                <a:off x="7126462" y="5320690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電腦教室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</a:t>
                </a:r>
              </a:p>
            </p:txBody>
          </p:sp>
          <p:sp>
            <p:nvSpPr>
              <p:cNvPr id="86" name="文字方塊 85">
                <a:extLst>
                  <a:ext uri="{FF2B5EF4-FFF2-40B4-BE49-F238E27FC236}">
                    <a16:creationId xmlns:a16="http://schemas.microsoft.com/office/drawing/2014/main" id="{A0401826-08B9-46F9-812E-AD72F55C79F4}"/>
                  </a:ext>
                </a:extLst>
              </p:cNvPr>
              <p:cNvSpPr txBox="1"/>
              <p:nvPr/>
            </p:nvSpPr>
            <p:spPr>
              <a:xfrm>
                <a:off x="7146908" y="5512593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校長室</a:t>
                </a:r>
              </a:p>
            </p:txBody>
          </p:sp>
          <p:sp>
            <p:nvSpPr>
              <p:cNvPr id="87" name="文字方塊 86">
                <a:extLst>
                  <a:ext uri="{FF2B5EF4-FFF2-40B4-BE49-F238E27FC236}">
                    <a16:creationId xmlns:a16="http://schemas.microsoft.com/office/drawing/2014/main" id="{5D81E8CE-56A8-48F2-BE80-0602817B015F}"/>
                  </a:ext>
                </a:extLst>
              </p:cNvPr>
              <p:cNvSpPr txBox="1"/>
              <p:nvPr/>
            </p:nvSpPr>
            <p:spPr>
              <a:xfrm>
                <a:off x="7146907" y="5674517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會議室</a:t>
                </a:r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2A4369CD-E6EB-413B-A6AF-C61565AA3601}"/>
                  </a:ext>
                </a:extLst>
              </p:cNvPr>
              <p:cNvSpPr txBox="1"/>
              <p:nvPr/>
            </p:nvSpPr>
            <p:spPr>
              <a:xfrm>
                <a:off x="6710976" y="5353050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儲藏室</a:t>
                </a:r>
              </a:p>
            </p:txBody>
          </p:sp>
          <p:cxnSp>
            <p:nvCxnSpPr>
              <p:cNvPr id="92" name="直線接點 91">
                <a:extLst>
                  <a:ext uri="{FF2B5EF4-FFF2-40B4-BE49-F238E27FC236}">
                    <a16:creationId xmlns:a16="http://schemas.microsoft.com/office/drawing/2014/main" id="{8ACC6228-C0D0-4FDA-A9AB-53EB5633E645}"/>
                  </a:ext>
                </a:extLst>
              </p:cNvPr>
              <p:cNvCxnSpPr/>
              <p:nvPr/>
            </p:nvCxnSpPr>
            <p:spPr>
              <a:xfrm>
                <a:off x="6789557" y="5697259"/>
                <a:ext cx="254793" cy="13680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3" name="文字方塊 92">
                <a:extLst>
                  <a:ext uri="{FF2B5EF4-FFF2-40B4-BE49-F238E27FC236}">
                    <a16:creationId xmlns:a16="http://schemas.microsoft.com/office/drawing/2014/main" id="{62458288-A0A7-47FC-9310-8548ECCAA1AB}"/>
                  </a:ext>
                </a:extLst>
              </p:cNvPr>
              <p:cNvSpPr txBox="1"/>
              <p:nvPr/>
            </p:nvSpPr>
            <p:spPr>
              <a:xfrm>
                <a:off x="6159374" y="5669756"/>
                <a:ext cx="569387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多功能教室</a:t>
                </a:r>
              </a:p>
            </p:txBody>
          </p:sp>
          <p:sp>
            <p:nvSpPr>
              <p:cNvPr id="94" name="文字方塊 93">
                <a:extLst>
                  <a:ext uri="{FF2B5EF4-FFF2-40B4-BE49-F238E27FC236}">
                    <a16:creationId xmlns:a16="http://schemas.microsoft.com/office/drawing/2014/main" id="{336C02BD-B254-4C6A-BC78-8C1387571B6B}"/>
                  </a:ext>
                </a:extLst>
              </p:cNvPr>
              <p:cNvSpPr txBox="1"/>
              <p:nvPr/>
            </p:nvSpPr>
            <p:spPr>
              <a:xfrm>
                <a:off x="5990097" y="5512593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大辦公室</a:t>
                </a:r>
              </a:p>
            </p:txBody>
          </p:sp>
          <p:sp>
            <p:nvSpPr>
              <p:cNvPr id="95" name="文字方塊 94">
                <a:extLst>
                  <a:ext uri="{FF2B5EF4-FFF2-40B4-BE49-F238E27FC236}">
                    <a16:creationId xmlns:a16="http://schemas.microsoft.com/office/drawing/2014/main" id="{BF93B812-3F2E-4CF3-9FC2-53E342850CED}"/>
                  </a:ext>
                </a:extLst>
              </p:cNvPr>
              <p:cNvSpPr txBox="1"/>
              <p:nvPr/>
            </p:nvSpPr>
            <p:spPr>
              <a:xfrm>
                <a:off x="6356742" y="5357756"/>
                <a:ext cx="39680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團輔室</a:t>
                </a:r>
              </a:p>
            </p:txBody>
          </p:sp>
          <p:sp>
            <p:nvSpPr>
              <p:cNvPr id="96" name="文字方塊 95">
                <a:extLst>
                  <a:ext uri="{FF2B5EF4-FFF2-40B4-BE49-F238E27FC236}">
                    <a16:creationId xmlns:a16="http://schemas.microsoft.com/office/drawing/2014/main" id="{8FA4FC45-EB66-4B8A-B471-F08F321224A2}"/>
                  </a:ext>
                </a:extLst>
              </p:cNvPr>
              <p:cNvSpPr txBox="1"/>
              <p:nvPr/>
            </p:nvSpPr>
            <p:spPr>
              <a:xfrm>
                <a:off x="6112232" y="5327031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科技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98" name="文字方塊 97">
                <a:extLst>
                  <a:ext uri="{FF2B5EF4-FFF2-40B4-BE49-F238E27FC236}">
                    <a16:creationId xmlns:a16="http://schemas.microsoft.com/office/drawing/2014/main" id="{F234C47A-D60C-4965-BF2D-DF2B15A6EB46}"/>
                  </a:ext>
                </a:extLst>
              </p:cNvPr>
              <p:cNvSpPr txBox="1"/>
              <p:nvPr/>
            </p:nvSpPr>
            <p:spPr>
              <a:xfrm>
                <a:off x="5734746" y="5357808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檔案室</a:t>
                </a:r>
              </a:p>
            </p:txBody>
          </p:sp>
          <p:sp>
            <p:nvSpPr>
              <p:cNvPr id="99" name="文字方塊 98">
                <a:extLst>
                  <a:ext uri="{FF2B5EF4-FFF2-40B4-BE49-F238E27FC236}">
                    <a16:creationId xmlns:a16="http://schemas.microsoft.com/office/drawing/2014/main" id="{CA788405-E13B-4F9D-9DC4-0D150ADAA4E3}"/>
                  </a:ext>
                </a:extLst>
              </p:cNvPr>
              <p:cNvSpPr txBox="1"/>
              <p:nvPr/>
            </p:nvSpPr>
            <p:spPr>
              <a:xfrm>
                <a:off x="7304030" y="5009639"/>
                <a:ext cx="6014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A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：樂學教室一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B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：樂學教室二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C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：樂學教室三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D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：樂學教室四</a:t>
                </a: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D41B0E65-EFED-4A9C-BCCB-A9DF5697EF05}"/>
                  </a:ext>
                </a:extLst>
              </p:cNvPr>
              <p:cNvSpPr txBox="1"/>
              <p:nvPr/>
            </p:nvSpPr>
            <p:spPr>
              <a:xfrm>
                <a:off x="7441911" y="4724934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教務處</a:t>
                </a:r>
              </a:p>
            </p:txBody>
          </p:sp>
          <p:sp>
            <p:nvSpPr>
              <p:cNvPr id="102" name="文字方塊 101">
                <a:extLst>
                  <a:ext uri="{FF2B5EF4-FFF2-40B4-BE49-F238E27FC236}">
                    <a16:creationId xmlns:a16="http://schemas.microsoft.com/office/drawing/2014/main" id="{4FD4FF9D-5535-4414-8360-37F56C38DADC}"/>
                  </a:ext>
                </a:extLst>
              </p:cNvPr>
              <p:cNvSpPr txBox="1"/>
              <p:nvPr/>
            </p:nvSpPr>
            <p:spPr>
              <a:xfrm>
                <a:off x="7095611" y="4700470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雙語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情境教室</a:t>
                </a:r>
              </a:p>
            </p:txBody>
          </p:sp>
          <p:sp>
            <p:nvSpPr>
              <p:cNvPr id="104" name="文字方塊 103">
                <a:extLst>
                  <a:ext uri="{FF2B5EF4-FFF2-40B4-BE49-F238E27FC236}">
                    <a16:creationId xmlns:a16="http://schemas.microsoft.com/office/drawing/2014/main" id="{DD2E0CDF-C946-4F3F-B8D3-B7491BDCBB4D}"/>
                  </a:ext>
                </a:extLst>
              </p:cNvPr>
              <p:cNvSpPr txBox="1"/>
              <p:nvPr/>
            </p:nvSpPr>
            <p:spPr>
              <a:xfrm>
                <a:off x="7429088" y="4544021"/>
                <a:ext cx="44114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造型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5" name="文字方塊 104">
                <a:extLst>
                  <a:ext uri="{FF2B5EF4-FFF2-40B4-BE49-F238E27FC236}">
                    <a16:creationId xmlns:a16="http://schemas.microsoft.com/office/drawing/2014/main" id="{0F271B67-B1BE-43CF-9A4E-A00AD8D82956}"/>
                  </a:ext>
                </a:extLst>
              </p:cNvPr>
              <p:cNvSpPr txBox="1"/>
              <p:nvPr/>
            </p:nvSpPr>
            <p:spPr>
              <a:xfrm>
                <a:off x="7097262" y="4539435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多媒材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6" name="文字方塊 105">
                <a:extLst>
                  <a:ext uri="{FF2B5EF4-FFF2-40B4-BE49-F238E27FC236}">
                    <a16:creationId xmlns:a16="http://schemas.microsoft.com/office/drawing/2014/main" id="{5C252D14-C45C-4D6E-96B5-DA2C3F118D7A}"/>
                  </a:ext>
                </a:extLst>
              </p:cNvPr>
              <p:cNvSpPr txBox="1"/>
              <p:nvPr/>
            </p:nvSpPr>
            <p:spPr>
              <a:xfrm>
                <a:off x="7070914" y="375725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平面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7" name="文字方塊 106">
                <a:extLst>
                  <a:ext uri="{FF2B5EF4-FFF2-40B4-BE49-F238E27FC236}">
                    <a16:creationId xmlns:a16="http://schemas.microsoft.com/office/drawing/2014/main" id="{B227E9A1-733E-4F35-9779-399CD161CB32}"/>
                  </a:ext>
                </a:extLst>
              </p:cNvPr>
              <p:cNvSpPr txBox="1"/>
              <p:nvPr/>
            </p:nvSpPr>
            <p:spPr>
              <a:xfrm>
                <a:off x="7441911" y="375725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版畫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8" name="文字方塊 107">
                <a:extLst>
                  <a:ext uri="{FF2B5EF4-FFF2-40B4-BE49-F238E27FC236}">
                    <a16:creationId xmlns:a16="http://schemas.microsoft.com/office/drawing/2014/main" id="{B4524B1A-2B8E-4DCC-A08E-1336254FD0EA}"/>
                  </a:ext>
                </a:extLst>
              </p:cNvPr>
              <p:cNvSpPr txBox="1"/>
              <p:nvPr/>
            </p:nvSpPr>
            <p:spPr>
              <a:xfrm>
                <a:off x="7473971" y="4066947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體育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器材室</a:t>
                </a:r>
              </a:p>
            </p:txBody>
          </p:sp>
          <p:sp>
            <p:nvSpPr>
              <p:cNvPr id="109" name="文字方塊 108">
                <a:extLst>
                  <a:ext uri="{FF2B5EF4-FFF2-40B4-BE49-F238E27FC236}">
                    <a16:creationId xmlns:a16="http://schemas.microsoft.com/office/drawing/2014/main" id="{BFF2AC6B-03C7-4A64-B3CB-1597C231FE30}"/>
                  </a:ext>
                </a:extLst>
              </p:cNvPr>
              <p:cNvSpPr txBox="1"/>
              <p:nvPr/>
            </p:nvSpPr>
            <p:spPr>
              <a:xfrm>
                <a:off x="7081120" y="4107505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學務處</a:t>
                </a:r>
              </a:p>
            </p:txBody>
          </p:sp>
          <p:sp>
            <p:nvSpPr>
              <p:cNvPr id="110" name="文字方塊 109">
                <a:extLst>
                  <a:ext uri="{FF2B5EF4-FFF2-40B4-BE49-F238E27FC236}">
                    <a16:creationId xmlns:a16="http://schemas.microsoft.com/office/drawing/2014/main" id="{0BCA2FC0-9C8A-4C4D-A624-C4DBA5DCFA7B}"/>
                  </a:ext>
                </a:extLst>
              </p:cNvPr>
              <p:cNvSpPr txBox="1"/>
              <p:nvPr/>
            </p:nvSpPr>
            <p:spPr>
              <a:xfrm>
                <a:off x="7612166" y="296310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四忠</a:t>
                </a:r>
              </a:p>
            </p:txBody>
          </p:sp>
          <p:sp>
            <p:nvSpPr>
              <p:cNvPr id="111" name="文字方塊 110">
                <a:extLst>
                  <a:ext uri="{FF2B5EF4-FFF2-40B4-BE49-F238E27FC236}">
                    <a16:creationId xmlns:a16="http://schemas.microsoft.com/office/drawing/2014/main" id="{F24EDBC4-44CD-4CAF-8B84-5B96350CB48C}"/>
                  </a:ext>
                </a:extLst>
              </p:cNvPr>
              <p:cNvSpPr txBox="1"/>
              <p:nvPr/>
            </p:nvSpPr>
            <p:spPr>
              <a:xfrm>
                <a:off x="4971015" y="350678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一和</a:t>
                </a:r>
              </a:p>
            </p:txBody>
          </p:sp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D2908532-A3C6-4395-B512-50FB27B4EC48}"/>
                  </a:ext>
                </a:extLst>
              </p:cNvPr>
              <p:cNvSpPr txBox="1"/>
              <p:nvPr/>
            </p:nvSpPr>
            <p:spPr>
              <a:xfrm>
                <a:off x="5722498" y="411389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一忠</a:t>
                </a:r>
              </a:p>
            </p:txBody>
          </p:sp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CCEBD606-23AD-4ACF-9A68-8F897B35A6DB}"/>
                  </a:ext>
                </a:extLst>
              </p:cNvPr>
              <p:cNvSpPr txBox="1"/>
              <p:nvPr/>
            </p:nvSpPr>
            <p:spPr>
              <a:xfrm>
                <a:off x="5270798" y="3865443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一孝</a:t>
                </a:r>
              </a:p>
            </p:txBody>
          </p:sp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011C7F9B-EC7D-4B44-B69B-F9907AD18A55}"/>
                  </a:ext>
                </a:extLst>
              </p:cNvPr>
              <p:cNvSpPr txBox="1"/>
              <p:nvPr/>
            </p:nvSpPr>
            <p:spPr>
              <a:xfrm>
                <a:off x="5268165" y="367238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一仁</a:t>
                </a:r>
              </a:p>
            </p:txBody>
          </p:sp>
          <p:sp>
            <p:nvSpPr>
              <p:cNvPr id="116" name="文字方塊 115">
                <a:extLst>
                  <a:ext uri="{FF2B5EF4-FFF2-40B4-BE49-F238E27FC236}">
                    <a16:creationId xmlns:a16="http://schemas.microsoft.com/office/drawing/2014/main" id="{8E865FB1-9F9A-4FB9-84ED-B23AC0B48301}"/>
                  </a:ext>
                </a:extLst>
              </p:cNvPr>
              <p:cNvSpPr txBox="1"/>
              <p:nvPr/>
            </p:nvSpPr>
            <p:spPr>
              <a:xfrm>
                <a:off x="7011961" y="5145845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創造力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資優班</a:t>
                </a:r>
              </a:p>
            </p:txBody>
          </p:sp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5EFCA27B-672E-4588-930A-F0DA46D00835}"/>
                  </a:ext>
                </a:extLst>
              </p:cNvPr>
              <p:cNvSpPr txBox="1"/>
              <p:nvPr/>
            </p:nvSpPr>
            <p:spPr>
              <a:xfrm>
                <a:off x="6403585" y="4724934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輔導室</a:t>
                </a:r>
              </a:p>
            </p:txBody>
          </p:sp>
          <p:sp>
            <p:nvSpPr>
              <p:cNvPr id="119" name="文字方塊 118">
                <a:extLst>
                  <a:ext uri="{FF2B5EF4-FFF2-40B4-BE49-F238E27FC236}">
                    <a16:creationId xmlns:a16="http://schemas.microsoft.com/office/drawing/2014/main" id="{3BA3893B-17D9-4E3F-BA7A-C8585816E6BC}"/>
                  </a:ext>
                </a:extLst>
              </p:cNvPr>
              <p:cNvSpPr txBox="1"/>
              <p:nvPr/>
            </p:nvSpPr>
            <p:spPr>
              <a:xfrm>
                <a:off x="6022686" y="4570066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圖書室</a:t>
                </a:r>
              </a:p>
            </p:txBody>
          </p:sp>
          <p:sp>
            <p:nvSpPr>
              <p:cNvPr id="120" name="文字方塊 119">
                <a:extLst>
                  <a:ext uri="{FF2B5EF4-FFF2-40B4-BE49-F238E27FC236}">
                    <a16:creationId xmlns:a16="http://schemas.microsoft.com/office/drawing/2014/main" id="{0488BCBF-1656-4720-8B97-E319BDCD1BEC}"/>
                  </a:ext>
                </a:extLst>
              </p:cNvPr>
              <p:cNvSpPr txBox="1"/>
              <p:nvPr/>
            </p:nvSpPr>
            <p:spPr>
              <a:xfrm>
                <a:off x="6750784" y="4362596"/>
                <a:ext cx="37702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教師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研究室</a:t>
                </a:r>
              </a:p>
            </p:txBody>
          </p:sp>
          <p:sp>
            <p:nvSpPr>
              <p:cNvPr id="121" name="文字方塊 120">
                <a:extLst>
                  <a:ext uri="{FF2B5EF4-FFF2-40B4-BE49-F238E27FC236}">
                    <a16:creationId xmlns:a16="http://schemas.microsoft.com/office/drawing/2014/main" id="{25F7B089-CAF0-4221-9B41-DC510E9FAEA6}"/>
                  </a:ext>
                </a:extLst>
              </p:cNvPr>
              <p:cNvSpPr txBox="1"/>
              <p:nvPr/>
            </p:nvSpPr>
            <p:spPr>
              <a:xfrm>
                <a:off x="7027008" y="4362593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美術班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辦公室</a:t>
                </a:r>
              </a:p>
            </p:txBody>
          </p:sp>
          <p:sp>
            <p:nvSpPr>
              <p:cNvPr id="122" name="文字方塊 121">
                <a:extLst>
                  <a:ext uri="{FF2B5EF4-FFF2-40B4-BE49-F238E27FC236}">
                    <a16:creationId xmlns:a16="http://schemas.microsoft.com/office/drawing/2014/main" id="{57407E31-8AB3-4C94-B1FF-064F8E6F4528}"/>
                  </a:ext>
                </a:extLst>
              </p:cNvPr>
              <p:cNvSpPr txBox="1"/>
              <p:nvPr/>
            </p:nvSpPr>
            <p:spPr>
              <a:xfrm>
                <a:off x="6493216" y="377898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三美</a:t>
                </a:r>
              </a:p>
            </p:txBody>
          </p:sp>
          <p:sp>
            <p:nvSpPr>
              <p:cNvPr id="123" name="文字方塊 122">
                <a:extLst>
                  <a:ext uri="{FF2B5EF4-FFF2-40B4-BE49-F238E27FC236}">
                    <a16:creationId xmlns:a16="http://schemas.microsoft.com/office/drawing/2014/main" id="{DA4ED10B-FDB1-4F3E-8DFF-40B977C36768}"/>
                  </a:ext>
                </a:extLst>
              </p:cNvPr>
              <p:cNvSpPr txBox="1"/>
              <p:nvPr/>
            </p:nvSpPr>
            <p:spPr>
              <a:xfrm>
                <a:off x="7612166" y="270453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四孝</a:t>
                </a:r>
              </a:p>
            </p:txBody>
          </p:sp>
          <p:sp>
            <p:nvSpPr>
              <p:cNvPr id="124" name="文字方塊 123">
                <a:extLst>
                  <a:ext uri="{FF2B5EF4-FFF2-40B4-BE49-F238E27FC236}">
                    <a16:creationId xmlns:a16="http://schemas.microsoft.com/office/drawing/2014/main" id="{583EED3A-7D8A-4C10-B5B8-AFFC6FAB8BA9}"/>
                  </a:ext>
                </a:extLst>
              </p:cNvPr>
              <p:cNvSpPr txBox="1"/>
              <p:nvPr/>
            </p:nvSpPr>
            <p:spPr>
              <a:xfrm>
                <a:off x="5268165" y="348609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一愛</a:t>
                </a:r>
              </a:p>
            </p:txBody>
          </p:sp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8DBFC7B1-AC13-4CB2-8207-712EF68E3691}"/>
                  </a:ext>
                </a:extLst>
              </p:cNvPr>
              <p:cNvSpPr txBox="1"/>
              <p:nvPr/>
            </p:nvSpPr>
            <p:spPr>
              <a:xfrm>
                <a:off x="6249861" y="3784985"/>
                <a:ext cx="33855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四美</a:t>
                </a:r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3590591D-EB44-4F53-B18C-1ED99319B69D}"/>
                  </a:ext>
                </a:extLst>
              </p:cNvPr>
              <p:cNvSpPr txBox="1"/>
              <p:nvPr/>
            </p:nvSpPr>
            <p:spPr>
              <a:xfrm>
                <a:off x="7606354" y="236410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四仁</a:t>
                </a:r>
              </a:p>
            </p:txBody>
          </p:sp>
          <p:sp>
            <p:nvSpPr>
              <p:cNvPr id="127" name="文字方塊 126">
                <a:extLst>
                  <a:ext uri="{FF2B5EF4-FFF2-40B4-BE49-F238E27FC236}">
                    <a16:creationId xmlns:a16="http://schemas.microsoft.com/office/drawing/2014/main" id="{8E140A6B-030A-493C-9929-58D74F1673D8}"/>
                  </a:ext>
                </a:extLst>
              </p:cNvPr>
              <p:cNvSpPr txBox="1"/>
              <p:nvPr/>
            </p:nvSpPr>
            <p:spPr>
              <a:xfrm>
                <a:off x="5003940" y="385400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一信</a:t>
                </a:r>
              </a:p>
            </p:txBody>
          </p:sp>
          <p:sp>
            <p:nvSpPr>
              <p:cNvPr id="128" name="文字方塊 127">
                <a:extLst>
                  <a:ext uri="{FF2B5EF4-FFF2-40B4-BE49-F238E27FC236}">
                    <a16:creationId xmlns:a16="http://schemas.microsoft.com/office/drawing/2014/main" id="{AA003E7F-5E61-4517-A358-D12E05837540}"/>
                  </a:ext>
                </a:extLst>
              </p:cNvPr>
              <p:cNvSpPr txBox="1"/>
              <p:nvPr/>
            </p:nvSpPr>
            <p:spPr>
              <a:xfrm>
                <a:off x="5992917" y="378529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五美</a:t>
                </a:r>
              </a:p>
            </p:txBody>
          </p: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0608063C-FE5B-4AA9-A0B6-58A84683C07B}"/>
                  </a:ext>
                </a:extLst>
              </p:cNvPr>
              <p:cNvSpPr txBox="1"/>
              <p:nvPr/>
            </p:nvSpPr>
            <p:spPr>
              <a:xfrm>
                <a:off x="7408598" y="2370042"/>
                <a:ext cx="33855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四愛</a:t>
                </a:r>
              </a:p>
            </p:txBody>
          </p:sp>
          <p:sp>
            <p:nvSpPr>
              <p:cNvPr id="130" name="文字方塊 129">
                <a:extLst>
                  <a:ext uri="{FF2B5EF4-FFF2-40B4-BE49-F238E27FC236}">
                    <a16:creationId xmlns:a16="http://schemas.microsoft.com/office/drawing/2014/main" id="{AAAA3133-D051-413A-9E01-0CD2B1A01032}"/>
                  </a:ext>
                </a:extLst>
              </p:cNvPr>
              <p:cNvSpPr txBox="1"/>
              <p:nvPr/>
            </p:nvSpPr>
            <p:spPr>
              <a:xfrm>
                <a:off x="5003940" y="367914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一義</a:t>
                </a:r>
              </a:p>
            </p:txBody>
          </p:sp>
          <p:sp>
            <p:nvSpPr>
              <p:cNvPr id="131" name="文字方塊 130">
                <a:extLst>
                  <a:ext uri="{FF2B5EF4-FFF2-40B4-BE49-F238E27FC236}">
                    <a16:creationId xmlns:a16="http://schemas.microsoft.com/office/drawing/2014/main" id="{9D2C2235-68FF-44F6-8F60-351E24FA47A1}"/>
                  </a:ext>
                </a:extLst>
              </p:cNvPr>
              <p:cNvSpPr txBox="1"/>
              <p:nvPr/>
            </p:nvSpPr>
            <p:spPr>
              <a:xfrm>
                <a:off x="5734592" y="3781775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六美</a:t>
                </a:r>
              </a:p>
            </p:txBody>
          </p:sp>
          <p:sp>
            <p:nvSpPr>
              <p:cNvPr id="133" name="文字方塊 132">
                <a:extLst>
                  <a:ext uri="{FF2B5EF4-FFF2-40B4-BE49-F238E27FC236}">
                    <a16:creationId xmlns:a16="http://schemas.microsoft.com/office/drawing/2014/main" id="{A22E373F-4196-4305-9223-6C3DF3D00B81}"/>
                  </a:ext>
                </a:extLst>
              </p:cNvPr>
              <p:cNvSpPr txBox="1"/>
              <p:nvPr/>
            </p:nvSpPr>
            <p:spPr>
              <a:xfrm>
                <a:off x="6446504" y="4877593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二忠</a:t>
                </a:r>
              </a:p>
            </p:txBody>
          </p:sp>
          <p:sp>
            <p:nvSpPr>
              <p:cNvPr id="134" name="文字方塊 133">
                <a:extLst>
                  <a:ext uri="{FF2B5EF4-FFF2-40B4-BE49-F238E27FC236}">
                    <a16:creationId xmlns:a16="http://schemas.microsoft.com/office/drawing/2014/main" id="{FF665437-D103-4D49-8D17-41A515CC6AEC}"/>
                  </a:ext>
                </a:extLst>
              </p:cNvPr>
              <p:cNvSpPr txBox="1"/>
              <p:nvPr/>
            </p:nvSpPr>
            <p:spPr>
              <a:xfrm>
                <a:off x="7612166" y="3172660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自然</a:t>
                </a:r>
                <a:endParaRPr lang="en-US" altLang="zh-TW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135" name="文字方塊 134">
                <a:extLst>
                  <a:ext uri="{FF2B5EF4-FFF2-40B4-BE49-F238E27FC236}">
                    <a16:creationId xmlns:a16="http://schemas.microsoft.com/office/drawing/2014/main" id="{9C6B6E97-5856-4F55-99B2-7484BA7BC3EB}"/>
                  </a:ext>
                </a:extLst>
              </p:cNvPr>
              <p:cNvSpPr txBox="1"/>
              <p:nvPr/>
            </p:nvSpPr>
            <p:spPr>
              <a:xfrm>
                <a:off x="7109902" y="394435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五忠</a:t>
                </a:r>
              </a:p>
            </p:txBody>
          </p:sp>
          <p:sp>
            <p:nvSpPr>
              <p:cNvPr id="136" name="文字方塊 135">
                <a:extLst>
                  <a:ext uri="{FF2B5EF4-FFF2-40B4-BE49-F238E27FC236}">
                    <a16:creationId xmlns:a16="http://schemas.microsoft.com/office/drawing/2014/main" id="{DC588BDE-37E3-4A39-97B6-8854D2EE58B5}"/>
                  </a:ext>
                </a:extLst>
              </p:cNvPr>
              <p:cNvSpPr txBox="1"/>
              <p:nvPr/>
            </p:nvSpPr>
            <p:spPr>
              <a:xfrm>
                <a:off x="7822946" y="3214438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六忠</a:t>
                </a:r>
              </a:p>
            </p:txBody>
          </p:sp>
          <p:sp>
            <p:nvSpPr>
              <p:cNvPr id="139" name="文字方塊 138">
                <a:extLst>
                  <a:ext uri="{FF2B5EF4-FFF2-40B4-BE49-F238E27FC236}">
                    <a16:creationId xmlns:a16="http://schemas.microsoft.com/office/drawing/2014/main" id="{3A86A84F-6FA9-4BC6-9550-E9B5195FB036}"/>
                  </a:ext>
                </a:extLst>
              </p:cNvPr>
              <p:cNvSpPr txBox="1"/>
              <p:nvPr/>
            </p:nvSpPr>
            <p:spPr>
              <a:xfrm>
                <a:off x="6112240" y="4729278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三忠</a:t>
                </a:r>
              </a:p>
            </p:txBody>
          </p:sp>
          <p:sp>
            <p:nvSpPr>
              <p:cNvPr id="140" name="文字方塊 139">
                <a:extLst>
                  <a:ext uri="{FF2B5EF4-FFF2-40B4-BE49-F238E27FC236}">
                    <a16:creationId xmlns:a16="http://schemas.microsoft.com/office/drawing/2014/main" id="{8A876DBE-9CA7-44D3-801B-B3AB9F6B811C}"/>
                  </a:ext>
                </a:extLst>
              </p:cNvPr>
              <p:cNvSpPr txBox="1"/>
              <p:nvPr/>
            </p:nvSpPr>
            <p:spPr>
              <a:xfrm>
                <a:off x="8033726" y="3209324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五孝</a:t>
                </a:r>
              </a:p>
            </p:txBody>
          </p: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2FF56160-0E20-4BD0-A6AE-DB16F813B419}"/>
                  </a:ext>
                </a:extLst>
              </p:cNvPr>
              <p:cNvSpPr txBox="1"/>
              <p:nvPr/>
            </p:nvSpPr>
            <p:spPr>
              <a:xfrm>
                <a:off x="7822946" y="295486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六孝</a:t>
                </a:r>
              </a:p>
            </p:txBody>
          </p:sp>
          <p:sp>
            <p:nvSpPr>
              <p:cNvPr id="142" name="文字方塊 141">
                <a:extLst>
                  <a:ext uri="{FF2B5EF4-FFF2-40B4-BE49-F238E27FC236}">
                    <a16:creationId xmlns:a16="http://schemas.microsoft.com/office/drawing/2014/main" id="{53462BF6-559D-4EC2-90A3-E8F8F81A721E}"/>
                  </a:ext>
                </a:extLst>
              </p:cNvPr>
              <p:cNvSpPr txBox="1"/>
              <p:nvPr/>
            </p:nvSpPr>
            <p:spPr>
              <a:xfrm>
                <a:off x="5773416" y="472264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三孝</a:t>
                </a:r>
              </a:p>
            </p:txBody>
          </p:sp>
          <p:sp>
            <p:nvSpPr>
              <p:cNvPr id="143" name="文字方塊 142">
                <a:extLst>
                  <a:ext uri="{FF2B5EF4-FFF2-40B4-BE49-F238E27FC236}">
                    <a16:creationId xmlns:a16="http://schemas.microsoft.com/office/drawing/2014/main" id="{4C3AC7E4-1B6B-4384-BC61-45704205A5BF}"/>
                  </a:ext>
                </a:extLst>
              </p:cNvPr>
              <p:cNvSpPr txBox="1"/>
              <p:nvPr/>
            </p:nvSpPr>
            <p:spPr>
              <a:xfrm>
                <a:off x="8026546" y="296310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五仁</a:t>
                </a:r>
              </a:p>
            </p:txBody>
          </p:sp>
          <p:sp>
            <p:nvSpPr>
              <p:cNvPr id="144" name="文字方塊 143">
                <a:extLst>
                  <a:ext uri="{FF2B5EF4-FFF2-40B4-BE49-F238E27FC236}">
                    <a16:creationId xmlns:a16="http://schemas.microsoft.com/office/drawing/2014/main" id="{47F832FC-E32E-4865-8CCA-58303E7F0CC4}"/>
                  </a:ext>
                </a:extLst>
              </p:cNvPr>
              <p:cNvSpPr txBox="1"/>
              <p:nvPr/>
            </p:nvSpPr>
            <p:spPr>
              <a:xfrm>
                <a:off x="7818989" y="268373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六仁</a:t>
                </a:r>
              </a:p>
            </p:txBody>
          </p:sp>
          <p:sp>
            <p:nvSpPr>
              <p:cNvPr id="145" name="文字方塊 144">
                <a:extLst>
                  <a:ext uri="{FF2B5EF4-FFF2-40B4-BE49-F238E27FC236}">
                    <a16:creationId xmlns:a16="http://schemas.microsoft.com/office/drawing/2014/main" id="{AE3A4BDD-BFAD-449F-93EB-EF4E8DA41D19}"/>
                  </a:ext>
                </a:extLst>
              </p:cNvPr>
              <p:cNvSpPr txBox="1"/>
              <p:nvPr/>
            </p:nvSpPr>
            <p:spPr>
              <a:xfrm>
                <a:off x="6498384" y="3957017"/>
                <a:ext cx="33855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三仁</a:t>
                </a:r>
              </a:p>
            </p:txBody>
          </p:sp>
          <p:sp>
            <p:nvSpPr>
              <p:cNvPr id="146" name="文字方塊 145">
                <a:extLst>
                  <a:ext uri="{FF2B5EF4-FFF2-40B4-BE49-F238E27FC236}">
                    <a16:creationId xmlns:a16="http://schemas.microsoft.com/office/drawing/2014/main" id="{B33E3BD6-F5FA-4944-8B09-390579CD9F57}"/>
                  </a:ext>
                </a:extLst>
              </p:cNvPr>
              <p:cNvSpPr txBox="1"/>
              <p:nvPr/>
            </p:nvSpPr>
            <p:spPr>
              <a:xfrm>
                <a:off x="8025812" y="2719648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五愛</a:t>
                </a:r>
              </a:p>
            </p:txBody>
          </p:sp>
          <p:sp>
            <p:nvSpPr>
              <p:cNvPr id="147" name="文字方塊 146">
                <a:extLst>
                  <a:ext uri="{FF2B5EF4-FFF2-40B4-BE49-F238E27FC236}">
                    <a16:creationId xmlns:a16="http://schemas.microsoft.com/office/drawing/2014/main" id="{E3C95E06-EC4A-4295-998C-4624DC89BC70}"/>
                  </a:ext>
                </a:extLst>
              </p:cNvPr>
              <p:cNvSpPr txBox="1"/>
              <p:nvPr/>
            </p:nvSpPr>
            <p:spPr>
              <a:xfrm>
                <a:off x="7824600" y="237285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六愛</a:t>
                </a:r>
              </a:p>
            </p:txBody>
          </p:sp>
          <p:sp>
            <p:nvSpPr>
              <p:cNvPr id="148" name="文字方塊 147">
                <a:extLst>
                  <a:ext uri="{FF2B5EF4-FFF2-40B4-BE49-F238E27FC236}">
                    <a16:creationId xmlns:a16="http://schemas.microsoft.com/office/drawing/2014/main" id="{8967FFBD-8130-41E6-807D-5F35AE4859B3}"/>
                  </a:ext>
                </a:extLst>
              </p:cNvPr>
              <p:cNvSpPr txBox="1"/>
              <p:nvPr/>
            </p:nvSpPr>
            <p:spPr>
              <a:xfrm>
                <a:off x="6246154" y="3946334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三愛</a:t>
                </a:r>
              </a:p>
            </p:txBody>
          </p:sp>
          <p:sp>
            <p:nvSpPr>
              <p:cNvPr id="149" name="文字方塊 148">
                <a:extLst>
                  <a:ext uri="{FF2B5EF4-FFF2-40B4-BE49-F238E27FC236}">
                    <a16:creationId xmlns:a16="http://schemas.microsoft.com/office/drawing/2014/main" id="{165E46B0-32FB-46F9-8EDF-563CCE4F5D56}"/>
                  </a:ext>
                </a:extLst>
              </p:cNvPr>
              <p:cNvSpPr txBox="1"/>
              <p:nvPr/>
            </p:nvSpPr>
            <p:spPr>
              <a:xfrm>
                <a:off x="8014203" y="236244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五信</a:t>
                </a:r>
              </a:p>
            </p:txBody>
          </p:sp>
          <p:sp>
            <p:nvSpPr>
              <p:cNvPr id="150" name="文字方塊 149">
                <a:extLst>
                  <a:ext uri="{FF2B5EF4-FFF2-40B4-BE49-F238E27FC236}">
                    <a16:creationId xmlns:a16="http://schemas.microsoft.com/office/drawing/2014/main" id="{520E2286-D46B-43E7-AE48-B725FACD7230}"/>
                  </a:ext>
                </a:extLst>
              </p:cNvPr>
              <p:cNvSpPr txBox="1"/>
              <p:nvPr/>
            </p:nvSpPr>
            <p:spPr>
              <a:xfrm>
                <a:off x="7404506" y="2017768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木工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151" name="文字方塊 150">
                <a:extLst>
                  <a:ext uri="{FF2B5EF4-FFF2-40B4-BE49-F238E27FC236}">
                    <a16:creationId xmlns:a16="http://schemas.microsoft.com/office/drawing/2014/main" id="{38586AF5-C67F-470B-9695-2DC38A10C728}"/>
                  </a:ext>
                </a:extLst>
              </p:cNvPr>
              <p:cNvSpPr txBox="1"/>
              <p:nvPr/>
            </p:nvSpPr>
            <p:spPr>
              <a:xfrm>
                <a:off x="6112240" y="488042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二孝</a:t>
                </a:r>
              </a:p>
            </p:txBody>
          </p:sp>
          <p:sp>
            <p:nvSpPr>
              <p:cNvPr id="152" name="文字方塊 151">
                <a:extLst>
                  <a:ext uri="{FF2B5EF4-FFF2-40B4-BE49-F238E27FC236}">
                    <a16:creationId xmlns:a16="http://schemas.microsoft.com/office/drawing/2014/main" id="{B8853E20-298A-4D1F-ACE2-210260A23A29}"/>
                  </a:ext>
                </a:extLst>
              </p:cNvPr>
              <p:cNvSpPr txBox="1"/>
              <p:nvPr/>
            </p:nvSpPr>
            <p:spPr>
              <a:xfrm>
                <a:off x="5774419" y="487980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二仁</a:t>
                </a:r>
              </a:p>
            </p:txBody>
          </p: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FED0ADCD-0A2F-44DE-8852-661901E5989B}"/>
                  </a:ext>
                </a:extLst>
              </p:cNvPr>
              <p:cNvSpPr txBox="1"/>
              <p:nvPr/>
            </p:nvSpPr>
            <p:spPr>
              <a:xfrm>
                <a:off x="6498384" y="409372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二愛</a:t>
                </a:r>
              </a:p>
            </p:txBody>
          </p:sp>
          <p:sp>
            <p:nvSpPr>
              <p:cNvPr id="154" name="文字方塊 153">
                <a:extLst>
                  <a:ext uri="{FF2B5EF4-FFF2-40B4-BE49-F238E27FC236}">
                    <a16:creationId xmlns:a16="http://schemas.microsoft.com/office/drawing/2014/main" id="{558C01A0-A01B-4BF3-B8CD-EEA67CA8B641}"/>
                  </a:ext>
                </a:extLst>
              </p:cNvPr>
              <p:cNvSpPr txBox="1"/>
              <p:nvPr/>
            </p:nvSpPr>
            <p:spPr>
              <a:xfrm>
                <a:off x="6236095" y="4091797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二信</a:t>
                </a:r>
              </a:p>
            </p:txBody>
          </p:sp>
          <p:sp>
            <p:nvSpPr>
              <p:cNvPr id="155" name="文字方塊 154">
                <a:extLst>
                  <a:ext uri="{FF2B5EF4-FFF2-40B4-BE49-F238E27FC236}">
                    <a16:creationId xmlns:a16="http://schemas.microsoft.com/office/drawing/2014/main" id="{C1BD8EC6-BB54-477B-B36D-8FFA73A254B4}"/>
                  </a:ext>
                </a:extLst>
              </p:cNvPr>
              <p:cNvSpPr txBox="1"/>
              <p:nvPr/>
            </p:nvSpPr>
            <p:spPr>
              <a:xfrm>
                <a:off x="5981753" y="4091797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二義</a:t>
                </a:r>
              </a:p>
            </p:txBody>
          </p:sp>
          <p:sp>
            <p:nvSpPr>
              <p:cNvPr id="156" name="文字方塊 155">
                <a:extLst>
                  <a:ext uri="{FF2B5EF4-FFF2-40B4-BE49-F238E27FC236}">
                    <a16:creationId xmlns:a16="http://schemas.microsoft.com/office/drawing/2014/main" id="{BA4E443A-2E59-4F22-BBA8-D77AF5EE980F}"/>
                  </a:ext>
                </a:extLst>
              </p:cNvPr>
              <p:cNvSpPr txBox="1"/>
              <p:nvPr/>
            </p:nvSpPr>
            <p:spPr>
              <a:xfrm>
                <a:off x="7496152" y="394805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二和</a:t>
                </a:r>
              </a:p>
            </p:txBody>
          </p:sp>
          <p:sp>
            <p:nvSpPr>
              <p:cNvPr id="157" name="文字方塊 156">
                <a:extLst>
                  <a:ext uri="{FF2B5EF4-FFF2-40B4-BE49-F238E27FC236}">
                    <a16:creationId xmlns:a16="http://schemas.microsoft.com/office/drawing/2014/main" id="{C33B9979-1BBE-456A-80E9-F43AF92317D5}"/>
                  </a:ext>
                </a:extLst>
              </p:cNvPr>
              <p:cNvSpPr txBox="1"/>
              <p:nvPr/>
            </p:nvSpPr>
            <p:spPr>
              <a:xfrm>
                <a:off x="6618056" y="2382907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活動室</a:t>
                </a:r>
              </a:p>
            </p:txBody>
          </p:sp>
          <p:sp>
            <p:nvSpPr>
              <p:cNvPr id="158" name="文字方塊 157">
                <a:extLst>
                  <a:ext uri="{FF2B5EF4-FFF2-40B4-BE49-F238E27FC236}">
                    <a16:creationId xmlns:a16="http://schemas.microsoft.com/office/drawing/2014/main" id="{50D7B3A7-737F-4051-99C2-A6377FD6AD36}"/>
                  </a:ext>
                </a:extLst>
              </p:cNvPr>
              <p:cNvSpPr txBox="1"/>
              <p:nvPr/>
            </p:nvSpPr>
            <p:spPr>
              <a:xfrm>
                <a:off x="6624933" y="2208362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薰衣草班</a:t>
                </a:r>
              </a:p>
            </p:txBody>
          </p:sp>
          <p:sp>
            <p:nvSpPr>
              <p:cNvPr id="159" name="文字方塊 158">
                <a:extLst>
                  <a:ext uri="{FF2B5EF4-FFF2-40B4-BE49-F238E27FC236}">
                    <a16:creationId xmlns:a16="http://schemas.microsoft.com/office/drawing/2014/main" id="{3FCAE282-F3D4-4C5C-8E86-87C0631BC402}"/>
                  </a:ext>
                </a:extLst>
              </p:cNvPr>
              <p:cNvSpPr txBox="1"/>
              <p:nvPr/>
            </p:nvSpPr>
            <p:spPr>
              <a:xfrm>
                <a:off x="6112240" y="2204696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繡球花班</a:t>
                </a:r>
              </a:p>
            </p:txBody>
          </p:sp>
          <p:sp>
            <p:nvSpPr>
              <p:cNvPr id="160" name="文字方塊 159">
                <a:extLst>
                  <a:ext uri="{FF2B5EF4-FFF2-40B4-BE49-F238E27FC236}">
                    <a16:creationId xmlns:a16="http://schemas.microsoft.com/office/drawing/2014/main" id="{D325EEE9-C280-4D53-9432-BE76AD4D0D30}"/>
                  </a:ext>
                </a:extLst>
              </p:cNvPr>
              <p:cNvSpPr txBox="1"/>
              <p:nvPr/>
            </p:nvSpPr>
            <p:spPr>
              <a:xfrm>
                <a:off x="6107523" y="2376562"/>
                <a:ext cx="569387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教保準備室</a:t>
                </a:r>
              </a:p>
            </p:txBody>
          </p:sp>
          <p:sp>
            <p:nvSpPr>
              <p:cNvPr id="161" name="文字方塊 160">
                <a:extLst>
                  <a:ext uri="{FF2B5EF4-FFF2-40B4-BE49-F238E27FC236}">
                    <a16:creationId xmlns:a16="http://schemas.microsoft.com/office/drawing/2014/main" id="{E154F0E1-73D8-4773-A3DA-16B192179E29}"/>
                  </a:ext>
                </a:extLst>
              </p:cNvPr>
              <p:cNvSpPr txBox="1"/>
              <p:nvPr/>
            </p:nvSpPr>
            <p:spPr>
              <a:xfrm>
                <a:off x="5568992" y="2220085"/>
                <a:ext cx="441146" cy="169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滿天星班</a:t>
                </a:r>
              </a:p>
            </p:txBody>
          </p:sp>
          <p:sp>
            <p:nvSpPr>
              <p:cNvPr id="162" name="文字方塊 161">
                <a:extLst>
                  <a:ext uri="{FF2B5EF4-FFF2-40B4-BE49-F238E27FC236}">
                    <a16:creationId xmlns:a16="http://schemas.microsoft.com/office/drawing/2014/main" id="{C7AA6D89-C19D-460A-9F7D-4316B347FB85}"/>
                  </a:ext>
                </a:extLst>
              </p:cNvPr>
              <p:cNvSpPr txBox="1"/>
              <p:nvPr/>
            </p:nvSpPr>
            <p:spPr>
              <a:xfrm>
                <a:off x="5144877" y="2379242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蒲公英班</a:t>
                </a:r>
              </a:p>
            </p:txBody>
          </p:sp>
          <p:sp>
            <p:nvSpPr>
              <p:cNvPr id="163" name="文字方塊 162">
                <a:extLst>
                  <a:ext uri="{FF2B5EF4-FFF2-40B4-BE49-F238E27FC236}">
                    <a16:creationId xmlns:a16="http://schemas.microsoft.com/office/drawing/2014/main" id="{75BE7146-88C4-436F-8352-AD5DFEB7A026}"/>
                  </a:ext>
                </a:extLst>
              </p:cNvPr>
              <p:cNvSpPr txBox="1"/>
              <p:nvPr/>
            </p:nvSpPr>
            <p:spPr>
              <a:xfrm>
                <a:off x="5299727" y="2220084"/>
                <a:ext cx="441146" cy="169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油桐花班</a:t>
                </a:r>
              </a:p>
            </p:txBody>
          </p:sp>
          <p:sp>
            <p:nvSpPr>
              <p:cNvPr id="164" name="文字方塊 163">
                <a:extLst>
                  <a:ext uri="{FF2B5EF4-FFF2-40B4-BE49-F238E27FC236}">
                    <a16:creationId xmlns:a16="http://schemas.microsoft.com/office/drawing/2014/main" id="{2F084992-8805-4F56-87BA-C779E665E60C}"/>
                  </a:ext>
                </a:extLst>
              </p:cNvPr>
              <p:cNvSpPr txBox="1"/>
              <p:nvPr/>
            </p:nvSpPr>
            <p:spPr>
              <a:xfrm>
                <a:off x="5481921" y="2376562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向日葵班</a:t>
                </a:r>
              </a:p>
            </p:txBody>
          </p:sp>
          <p:sp>
            <p:nvSpPr>
              <p:cNvPr id="165" name="文字方塊 164">
                <a:extLst>
                  <a:ext uri="{FF2B5EF4-FFF2-40B4-BE49-F238E27FC236}">
                    <a16:creationId xmlns:a16="http://schemas.microsoft.com/office/drawing/2014/main" id="{6FF9FBA7-129E-467E-9C50-040A464DDCD5}"/>
                  </a:ext>
                </a:extLst>
              </p:cNvPr>
              <p:cNvSpPr txBox="1"/>
              <p:nvPr/>
            </p:nvSpPr>
            <p:spPr>
              <a:xfrm>
                <a:off x="5381645" y="2040097"/>
                <a:ext cx="80021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黃爺爺課後照顧班</a:t>
                </a:r>
              </a:p>
            </p:txBody>
          </p:sp>
          <p:sp>
            <p:nvSpPr>
              <p:cNvPr id="166" name="文字方塊 165">
                <a:extLst>
                  <a:ext uri="{FF2B5EF4-FFF2-40B4-BE49-F238E27FC236}">
                    <a16:creationId xmlns:a16="http://schemas.microsoft.com/office/drawing/2014/main" id="{69E0EF68-72D5-4958-B5C4-F1BC35AAB473}"/>
                  </a:ext>
                </a:extLst>
              </p:cNvPr>
              <p:cNvSpPr txBox="1"/>
              <p:nvPr/>
            </p:nvSpPr>
            <p:spPr>
              <a:xfrm>
                <a:off x="6386560" y="2040097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視聽教室</a:t>
                </a:r>
              </a:p>
            </p:txBody>
          </p:sp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ECF2251-C7FD-4CAF-BE72-AB4E6E0D708F}"/>
                  </a:ext>
                </a:extLst>
              </p:cNvPr>
              <p:cNvSpPr txBox="1"/>
              <p:nvPr/>
            </p:nvSpPr>
            <p:spPr>
              <a:xfrm>
                <a:off x="6772786" y="5146161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創客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5CD26816-9BFC-FC66-EB0C-9A788B6D85E5}"/>
                  </a:ext>
                </a:extLst>
              </p:cNvPr>
              <p:cNvSpPr txBox="1"/>
              <p:nvPr/>
            </p:nvSpPr>
            <p:spPr>
              <a:xfrm>
                <a:off x="5977716" y="392283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三信</a:t>
                </a:r>
              </a:p>
            </p:txBody>
          </p: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BACA8BF-390E-6BFE-8CCD-F07E0F5F4B1C}"/>
                  </a:ext>
                </a:extLst>
              </p:cNvPr>
              <p:cNvSpPr txBox="1"/>
              <p:nvPr/>
            </p:nvSpPr>
            <p:spPr>
              <a:xfrm>
                <a:off x="5728730" y="3938333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三義</a:t>
                </a:r>
              </a:p>
            </p:txBody>
          </p:sp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974FA546-7F0A-1B1E-1BED-8C1F389B2253}"/>
                  </a:ext>
                </a:extLst>
              </p:cNvPr>
              <p:cNvSpPr txBox="1"/>
              <p:nvPr/>
            </p:nvSpPr>
            <p:spPr>
              <a:xfrm>
                <a:off x="7408598" y="221803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六信</a:t>
                </a:r>
              </a:p>
            </p:txBody>
          </p:sp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BF0DC678-D37D-4DC6-8670-A6A48BDADD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40136" y="4899064"/>
                <a:ext cx="0" cy="1584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>
                <a:extLst>
                  <a:ext uri="{FF2B5EF4-FFF2-40B4-BE49-F238E27FC236}">
                    <a16:creationId xmlns:a16="http://schemas.microsoft.com/office/drawing/2014/main" id="{58D7ABBE-1D1C-4E1A-B75D-2FE1EC272B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08087" y="4899063"/>
                <a:ext cx="0" cy="1584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E2AB6C6B-4B86-4D01-A672-0B310ABC2314}"/>
                  </a:ext>
                </a:extLst>
              </p:cNvPr>
              <p:cNvSpPr txBox="1"/>
              <p:nvPr/>
            </p:nvSpPr>
            <p:spPr>
              <a:xfrm>
                <a:off x="7603332" y="4861063"/>
                <a:ext cx="24397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A</a:t>
                </a:r>
                <a:endParaRPr lang="zh-TW" altLang="en-US" sz="800" dirty="0"/>
              </a:p>
            </p:txBody>
          </p:sp>
          <p:sp>
            <p:nvSpPr>
              <p:cNvPr id="91" name="文字方塊 90">
                <a:extLst>
                  <a:ext uri="{FF2B5EF4-FFF2-40B4-BE49-F238E27FC236}">
                    <a16:creationId xmlns:a16="http://schemas.microsoft.com/office/drawing/2014/main" id="{0E257353-48A4-472E-B7D8-BCD375C2E91F}"/>
                  </a:ext>
                </a:extLst>
              </p:cNvPr>
              <p:cNvSpPr txBox="1"/>
              <p:nvPr/>
            </p:nvSpPr>
            <p:spPr>
              <a:xfrm>
                <a:off x="7438271" y="4860977"/>
                <a:ext cx="24397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B</a:t>
                </a:r>
                <a:endParaRPr lang="zh-TW" altLang="en-US" sz="800" dirty="0"/>
              </a:p>
            </p:txBody>
          </p:sp>
          <p:sp>
            <p:nvSpPr>
              <p:cNvPr id="97" name="文字方塊 96">
                <a:extLst>
                  <a:ext uri="{FF2B5EF4-FFF2-40B4-BE49-F238E27FC236}">
                    <a16:creationId xmlns:a16="http://schemas.microsoft.com/office/drawing/2014/main" id="{E0731DD2-16D0-4840-9E05-E944D07CD6FE}"/>
                  </a:ext>
                </a:extLst>
              </p:cNvPr>
              <p:cNvSpPr txBox="1"/>
              <p:nvPr/>
            </p:nvSpPr>
            <p:spPr>
              <a:xfrm>
                <a:off x="7267758" y="4863272"/>
                <a:ext cx="24397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C</a:t>
                </a:r>
                <a:endParaRPr lang="zh-TW" altLang="en-US" sz="800" dirty="0"/>
              </a:p>
            </p:txBody>
          </p:sp>
          <p:sp>
            <p:nvSpPr>
              <p:cNvPr id="103" name="文字方塊 102">
                <a:extLst>
                  <a:ext uri="{FF2B5EF4-FFF2-40B4-BE49-F238E27FC236}">
                    <a16:creationId xmlns:a16="http://schemas.microsoft.com/office/drawing/2014/main" id="{40F7C2B6-977C-4B9A-91F8-28F324EE6245}"/>
                  </a:ext>
                </a:extLst>
              </p:cNvPr>
              <p:cNvSpPr txBox="1"/>
              <p:nvPr/>
            </p:nvSpPr>
            <p:spPr>
              <a:xfrm>
                <a:off x="7102697" y="4862956"/>
                <a:ext cx="24718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D</a:t>
                </a:r>
                <a:endParaRPr lang="zh-TW" altLang="en-US" sz="800" dirty="0"/>
              </a:p>
            </p:txBody>
          </p:sp>
        </p:grp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C79C0884-4E74-4E06-9F06-A048178CF68E}"/>
                </a:ext>
              </a:extLst>
            </p:cNvPr>
            <p:cNvSpPr txBox="1"/>
            <p:nvPr/>
          </p:nvSpPr>
          <p:spPr>
            <a:xfrm>
              <a:off x="8732662" y="3569681"/>
              <a:ext cx="558727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9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豐華館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0E21472-699D-4682-AB53-119061E269D4}"/>
                </a:ext>
              </a:extLst>
            </p:cNvPr>
            <p:cNvSpPr/>
            <p:nvPr/>
          </p:nvSpPr>
          <p:spPr>
            <a:xfrm>
              <a:off x="8482550" y="2644733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BC27733B-D43A-4A01-9DD3-445A918F56C0}"/>
                </a:ext>
              </a:extLst>
            </p:cNvPr>
            <p:cNvSpPr txBox="1"/>
            <p:nvPr/>
          </p:nvSpPr>
          <p:spPr>
            <a:xfrm>
              <a:off x="8308390" y="2788645"/>
              <a:ext cx="41549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豐興門</a:t>
              </a:r>
            </a:p>
          </p:txBody>
        </p:sp>
        <p:sp>
          <p:nvSpPr>
            <p:cNvPr id="115" name="矩形 114">
              <a:extLst>
                <a:ext uri="{FF2B5EF4-FFF2-40B4-BE49-F238E27FC236}">
                  <a16:creationId xmlns:a16="http://schemas.microsoft.com/office/drawing/2014/main" id="{F59FC0F6-5B3C-4DBC-9B45-BF4852AA45B5}"/>
                </a:ext>
              </a:extLst>
            </p:cNvPr>
            <p:cNvSpPr/>
            <p:nvPr/>
          </p:nvSpPr>
          <p:spPr>
            <a:xfrm>
              <a:off x="8482550" y="3486092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文字方塊 117">
              <a:extLst>
                <a:ext uri="{FF2B5EF4-FFF2-40B4-BE49-F238E27FC236}">
                  <a16:creationId xmlns:a16="http://schemas.microsoft.com/office/drawing/2014/main" id="{3E4E74D2-8DD9-4BC7-B9E1-F8D45C3A734B}"/>
                </a:ext>
              </a:extLst>
            </p:cNvPr>
            <p:cNvSpPr txBox="1"/>
            <p:nvPr/>
          </p:nvSpPr>
          <p:spPr>
            <a:xfrm>
              <a:off x="8308390" y="3618803"/>
              <a:ext cx="41549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彩虹門</a:t>
              </a:r>
            </a:p>
          </p:txBody>
        </p:sp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D856E42E-0410-4E02-BA6F-CF58AB0ADF03}"/>
                </a:ext>
              </a:extLst>
            </p:cNvPr>
            <p:cNvSpPr/>
            <p:nvPr/>
          </p:nvSpPr>
          <p:spPr>
            <a:xfrm>
              <a:off x="8614194" y="5854422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矩形 131">
              <a:extLst>
                <a:ext uri="{FF2B5EF4-FFF2-40B4-BE49-F238E27FC236}">
                  <a16:creationId xmlns:a16="http://schemas.microsoft.com/office/drawing/2014/main" id="{8560D48D-CFD2-46B5-B15D-0865A3271F4F}"/>
                </a:ext>
              </a:extLst>
            </p:cNvPr>
            <p:cNvSpPr/>
            <p:nvPr/>
          </p:nvSpPr>
          <p:spPr>
            <a:xfrm>
              <a:off x="8944847" y="5851481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8DFAC3B4-5F5F-4663-B3D1-CF4A949D2D9A}"/>
                </a:ext>
              </a:extLst>
            </p:cNvPr>
            <p:cNvSpPr txBox="1"/>
            <p:nvPr/>
          </p:nvSpPr>
          <p:spPr>
            <a:xfrm>
              <a:off x="8431325" y="6004921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運動門</a:t>
              </a:r>
              <a:r>
                <a:rPr lang="en-US" altLang="zh-TW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1</a:t>
              </a:r>
              <a:endParaRPr lang="zh-TW" altLang="en-US" sz="600" dirty="0">
                <a:latin typeface="超研澤新粗黑" panose="020B0609010101010101" pitchFamily="49" charset="-120"/>
                <a:ea typeface="超研澤新粗黑" panose="020B0609010101010101" pitchFamily="49" charset="-120"/>
                <a:cs typeface="超研澤新粗黑" panose="020B0609010101010101" pitchFamily="49" charset="-120"/>
              </a:endParaRPr>
            </a:p>
          </p:txBody>
        </p:sp>
        <p:sp>
          <p:nvSpPr>
            <p:cNvPr id="138" name="文字方塊 137">
              <a:extLst>
                <a:ext uri="{FF2B5EF4-FFF2-40B4-BE49-F238E27FC236}">
                  <a16:creationId xmlns:a16="http://schemas.microsoft.com/office/drawing/2014/main" id="{2A1047D1-E437-49F1-A982-2B70CCF6A9DA}"/>
                </a:ext>
              </a:extLst>
            </p:cNvPr>
            <p:cNvSpPr txBox="1"/>
            <p:nvPr/>
          </p:nvSpPr>
          <p:spPr>
            <a:xfrm>
              <a:off x="8767498" y="601002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運動門</a:t>
              </a:r>
              <a:r>
                <a:rPr lang="en-US" altLang="zh-TW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2</a:t>
              </a:r>
              <a:endParaRPr lang="zh-TW" altLang="en-US" sz="600" dirty="0">
                <a:latin typeface="超研澤新粗黑" panose="020B0609010101010101" pitchFamily="49" charset="-120"/>
                <a:ea typeface="超研澤新粗黑" panose="020B0609010101010101" pitchFamily="49" charset="-120"/>
                <a:cs typeface="超研澤新粗黑" panose="020B0609010101010101" pitchFamily="49" charset="-120"/>
              </a:endParaRPr>
            </a:p>
          </p:txBody>
        </p:sp>
      </p:grpSp>
      <p:sp>
        <p:nvSpPr>
          <p:cNvPr id="168" name="語音泡泡: 圓角矩形 167">
            <a:extLst>
              <a:ext uri="{FF2B5EF4-FFF2-40B4-BE49-F238E27FC236}">
                <a16:creationId xmlns:a16="http://schemas.microsoft.com/office/drawing/2014/main" id="{C6074549-54E4-4021-9984-68846DE30D56}"/>
              </a:ext>
            </a:extLst>
          </p:cNvPr>
          <p:cNvSpPr/>
          <p:nvPr/>
        </p:nvSpPr>
        <p:spPr>
          <a:xfrm>
            <a:off x="8252717" y="2171103"/>
            <a:ext cx="537550" cy="391160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/>
              <a:t>導護</a:t>
            </a:r>
            <a:r>
              <a:rPr lang="en-US" altLang="zh-TW" sz="1100" b="1" dirty="0"/>
              <a:t>2</a:t>
            </a:r>
            <a:endParaRPr lang="zh-TW" altLang="en-US" sz="1100" b="1" dirty="0"/>
          </a:p>
        </p:txBody>
      </p:sp>
      <p:sp>
        <p:nvSpPr>
          <p:cNvPr id="171" name="語音泡泡: 圓角矩形 170">
            <a:extLst>
              <a:ext uri="{FF2B5EF4-FFF2-40B4-BE49-F238E27FC236}">
                <a16:creationId xmlns:a16="http://schemas.microsoft.com/office/drawing/2014/main" id="{BA21C441-E6D2-46EA-A137-56B099E5EEF0}"/>
              </a:ext>
            </a:extLst>
          </p:cNvPr>
          <p:cNvSpPr/>
          <p:nvPr/>
        </p:nvSpPr>
        <p:spPr>
          <a:xfrm>
            <a:off x="8814187" y="1417320"/>
            <a:ext cx="595921" cy="38409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/>
              <a:t>導護</a:t>
            </a:r>
            <a:r>
              <a:rPr lang="en-US" altLang="zh-TW" sz="1200" b="1" dirty="0"/>
              <a:t>1</a:t>
            </a:r>
            <a:endParaRPr lang="zh-TW" altLang="en-US" sz="1200" b="1" dirty="0"/>
          </a:p>
        </p:txBody>
      </p:sp>
      <p:sp>
        <p:nvSpPr>
          <p:cNvPr id="173" name="語音泡泡: 圓角矩形 172">
            <a:extLst>
              <a:ext uri="{FF2B5EF4-FFF2-40B4-BE49-F238E27FC236}">
                <a16:creationId xmlns:a16="http://schemas.microsoft.com/office/drawing/2014/main" id="{6A0F95E8-DC8C-4A3F-B2C3-CBA3D5E71280}"/>
              </a:ext>
            </a:extLst>
          </p:cNvPr>
          <p:cNvSpPr/>
          <p:nvPr/>
        </p:nvSpPr>
        <p:spPr>
          <a:xfrm>
            <a:off x="7830604" y="3118982"/>
            <a:ext cx="595921" cy="3911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/>
              <a:t>導護</a:t>
            </a:r>
            <a:r>
              <a:rPr lang="en-US" altLang="zh-TW" sz="1200" b="1" dirty="0"/>
              <a:t>1</a:t>
            </a:r>
            <a:endParaRPr lang="zh-TW" altLang="en-US" sz="1200" b="1" dirty="0"/>
          </a:p>
        </p:txBody>
      </p:sp>
      <p:sp>
        <p:nvSpPr>
          <p:cNvPr id="174" name="語音泡泡: 圓角矩形 173">
            <a:extLst>
              <a:ext uri="{FF2B5EF4-FFF2-40B4-BE49-F238E27FC236}">
                <a16:creationId xmlns:a16="http://schemas.microsoft.com/office/drawing/2014/main" id="{BD7C5CB8-3FC7-4C0F-AACF-54DB058DCB42}"/>
              </a:ext>
            </a:extLst>
          </p:cNvPr>
          <p:cNvSpPr/>
          <p:nvPr/>
        </p:nvSpPr>
        <p:spPr>
          <a:xfrm>
            <a:off x="7035288" y="1604840"/>
            <a:ext cx="537550" cy="391160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/>
              <a:t>導護</a:t>
            </a:r>
            <a:r>
              <a:rPr lang="en-US" altLang="zh-TW" sz="1100" b="1" dirty="0"/>
              <a:t>2</a:t>
            </a:r>
            <a:endParaRPr lang="zh-TW" altLang="en-US" sz="1100" b="1" dirty="0"/>
          </a:p>
        </p:txBody>
      </p:sp>
      <p:sp>
        <p:nvSpPr>
          <p:cNvPr id="176" name="語音泡泡: 圓角矩形 175">
            <a:extLst>
              <a:ext uri="{FF2B5EF4-FFF2-40B4-BE49-F238E27FC236}">
                <a16:creationId xmlns:a16="http://schemas.microsoft.com/office/drawing/2014/main" id="{587F12EA-BF9B-4B07-B33A-A375DF6C9BEC}"/>
              </a:ext>
            </a:extLst>
          </p:cNvPr>
          <p:cNvSpPr/>
          <p:nvPr/>
        </p:nvSpPr>
        <p:spPr>
          <a:xfrm>
            <a:off x="6965279" y="5268124"/>
            <a:ext cx="537550" cy="391160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bg1"/>
                </a:solidFill>
              </a:rPr>
              <a:t>導護</a:t>
            </a:r>
            <a:r>
              <a:rPr lang="en-US" altLang="zh-TW" sz="1100" b="1" dirty="0">
                <a:solidFill>
                  <a:schemeClr val="bg1"/>
                </a:solidFill>
              </a:rPr>
              <a:t>3</a:t>
            </a:r>
            <a:endParaRPr lang="zh-TW" altLang="en-US" sz="1100" b="1" dirty="0">
              <a:solidFill>
                <a:schemeClr val="bg1"/>
              </a:solidFill>
            </a:endParaRPr>
          </a:p>
        </p:txBody>
      </p:sp>
      <p:sp>
        <p:nvSpPr>
          <p:cNvPr id="177" name="語音泡泡: 圓角矩形 176">
            <a:extLst>
              <a:ext uri="{FF2B5EF4-FFF2-40B4-BE49-F238E27FC236}">
                <a16:creationId xmlns:a16="http://schemas.microsoft.com/office/drawing/2014/main" id="{8AE7C879-3E43-44DB-89B9-B5DF071786ED}"/>
              </a:ext>
            </a:extLst>
          </p:cNvPr>
          <p:cNvSpPr/>
          <p:nvPr/>
        </p:nvSpPr>
        <p:spPr>
          <a:xfrm flipH="1">
            <a:off x="4736957" y="5609688"/>
            <a:ext cx="569387" cy="391160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/>
              <a:t>導護</a:t>
            </a:r>
            <a:r>
              <a:rPr lang="en-US" altLang="zh-TW" sz="1100" b="1" dirty="0"/>
              <a:t>3</a:t>
            </a:r>
            <a:endParaRPr lang="zh-TW" altLang="en-US" sz="1100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700B6B8-01F1-4435-9CEA-C5F5A707A711}"/>
              </a:ext>
            </a:extLst>
          </p:cNvPr>
          <p:cNvSpPr txBox="1"/>
          <p:nvPr/>
        </p:nvSpPr>
        <p:spPr>
          <a:xfrm>
            <a:off x="7049075" y="2662747"/>
            <a:ext cx="246221" cy="4759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00" b="1" dirty="0">
                <a:solidFill>
                  <a:srgbClr val="7030A0"/>
                </a:solidFill>
              </a:rPr>
              <a:t>後門走路路隊</a:t>
            </a:r>
          </a:p>
        </p:txBody>
      </p:sp>
      <p:sp>
        <p:nvSpPr>
          <p:cNvPr id="169" name="文字方塊 168">
            <a:extLst>
              <a:ext uri="{FF2B5EF4-FFF2-40B4-BE49-F238E27FC236}">
                <a16:creationId xmlns:a16="http://schemas.microsoft.com/office/drawing/2014/main" id="{E1FCD641-D24C-42A6-8DE9-3A2BCC86D278}"/>
              </a:ext>
            </a:extLst>
          </p:cNvPr>
          <p:cNvSpPr txBox="1"/>
          <p:nvPr/>
        </p:nvSpPr>
        <p:spPr>
          <a:xfrm>
            <a:off x="7107101" y="2657744"/>
            <a:ext cx="246221" cy="4759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00" b="1" dirty="0">
                <a:solidFill>
                  <a:srgbClr val="C00000"/>
                </a:solidFill>
              </a:rPr>
              <a:t>後門家長接送</a:t>
            </a:r>
          </a:p>
        </p:txBody>
      </p:sp>
      <p:sp>
        <p:nvSpPr>
          <p:cNvPr id="19" name="箭號: 向上 18">
            <a:extLst>
              <a:ext uri="{FF2B5EF4-FFF2-40B4-BE49-F238E27FC236}">
                <a16:creationId xmlns:a16="http://schemas.microsoft.com/office/drawing/2014/main" id="{E4B17F16-86F3-420A-A063-ED9F630F8DDD}"/>
              </a:ext>
            </a:extLst>
          </p:cNvPr>
          <p:cNvSpPr/>
          <p:nvPr/>
        </p:nvSpPr>
        <p:spPr>
          <a:xfrm>
            <a:off x="7151419" y="2069299"/>
            <a:ext cx="45719" cy="602103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箭號: 向上 169">
            <a:extLst>
              <a:ext uri="{FF2B5EF4-FFF2-40B4-BE49-F238E27FC236}">
                <a16:creationId xmlns:a16="http://schemas.microsoft.com/office/drawing/2014/main" id="{7D32D28C-A6FD-4034-9535-02B8BA172127}"/>
              </a:ext>
            </a:extLst>
          </p:cNvPr>
          <p:cNvSpPr/>
          <p:nvPr/>
        </p:nvSpPr>
        <p:spPr>
          <a:xfrm>
            <a:off x="7204122" y="2069299"/>
            <a:ext cx="45719" cy="602103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EB7E259E-F622-4C7B-B202-3E7A17968DE5}"/>
              </a:ext>
            </a:extLst>
          </p:cNvPr>
          <p:cNvSpPr/>
          <p:nvPr/>
        </p:nvSpPr>
        <p:spPr>
          <a:xfrm>
            <a:off x="7683438" y="2585085"/>
            <a:ext cx="569279" cy="93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1" name="箭號: 向左 20">
            <a:extLst>
              <a:ext uri="{FF2B5EF4-FFF2-40B4-BE49-F238E27FC236}">
                <a16:creationId xmlns:a16="http://schemas.microsoft.com/office/drawing/2014/main" id="{CD8C9009-92F6-4021-8B54-7E98CE86435B}"/>
              </a:ext>
            </a:extLst>
          </p:cNvPr>
          <p:cNvSpPr/>
          <p:nvPr/>
        </p:nvSpPr>
        <p:spPr>
          <a:xfrm>
            <a:off x="7666838" y="2583327"/>
            <a:ext cx="569279" cy="45719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2" name="箭號: 向左 171">
            <a:extLst>
              <a:ext uri="{FF2B5EF4-FFF2-40B4-BE49-F238E27FC236}">
                <a16:creationId xmlns:a16="http://schemas.microsoft.com/office/drawing/2014/main" id="{A9FF64BA-98E3-41D0-98EE-8403D3648569}"/>
              </a:ext>
            </a:extLst>
          </p:cNvPr>
          <p:cNvSpPr/>
          <p:nvPr/>
        </p:nvSpPr>
        <p:spPr>
          <a:xfrm>
            <a:off x="7666838" y="2639722"/>
            <a:ext cx="569279" cy="45719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E6637D14-9561-4408-ACF7-68D999E567D8}"/>
              </a:ext>
            </a:extLst>
          </p:cNvPr>
          <p:cNvCxnSpPr>
            <a:stCxn id="169" idx="0"/>
          </p:cNvCxnSpPr>
          <p:nvPr/>
        </p:nvCxnSpPr>
        <p:spPr>
          <a:xfrm>
            <a:off x="7230212" y="2657744"/>
            <a:ext cx="436626" cy="27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FD895CF-E74B-471C-91B4-347159033CC0}"/>
              </a:ext>
            </a:extLst>
          </p:cNvPr>
          <p:cNvSpPr txBox="1"/>
          <p:nvPr/>
        </p:nvSpPr>
        <p:spPr>
          <a:xfrm>
            <a:off x="7262051" y="2531169"/>
            <a:ext cx="3898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" dirty="0">
                <a:solidFill>
                  <a:schemeClr val="accent1"/>
                </a:solidFill>
                <a:latin typeface="華康新綜藝體W9" panose="040B0909000000000000" pitchFamily="81" charset="-120"/>
                <a:ea typeface="華康新綜藝體W9" panose="040B0909000000000000" pitchFamily="81" charset="-120"/>
              </a:rPr>
              <a:t>下雨天</a:t>
            </a:r>
          </a:p>
        </p:txBody>
      </p:sp>
    </p:spTree>
    <p:extLst>
      <p:ext uri="{BB962C8B-B14F-4D97-AF65-F5344CB8AC3E}">
        <p14:creationId xmlns:p14="http://schemas.microsoft.com/office/powerpoint/2010/main" val="354028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235</Words>
  <Application>Microsoft Office PowerPoint</Application>
  <PresentationFormat>寬螢幕</PresentationFormat>
  <Paragraphs>113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華康新綜藝體W9</vt:lpstr>
      <vt:lpstr>超研澤新粗黑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佳穎</dc:creator>
  <cp:lastModifiedBy>幼兒園辦公室</cp:lastModifiedBy>
  <cp:revision>70</cp:revision>
  <cp:lastPrinted>2023-08-23T09:07:52Z</cp:lastPrinted>
  <dcterms:created xsi:type="dcterms:W3CDTF">2022-05-17T05:42:08Z</dcterms:created>
  <dcterms:modified xsi:type="dcterms:W3CDTF">2023-08-29T08:52:32Z</dcterms:modified>
</cp:coreProperties>
</file>