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83" r:id="rId3"/>
    <p:sldId id="284" r:id="rId4"/>
    <p:sldId id="285" r:id="rId5"/>
    <p:sldId id="286" r:id="rId6"/>
  </p:sldIdLst>
  <p:sldSz cx="7559675" cy="106918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66" d="100"/>
          <a:sy n="66" d="100"/>
        </p:scale>
        <p:origin x="327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88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93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95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87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29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28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993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19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80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08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85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B611D-7CA0-4895-87D1-276523225B78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4BE8F-1E58-4709-B503-68AAFD5B81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20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D2284D-1104-4254-B415-C22B6543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65" y="301991"/>
            <a:ext cx="6684063" cy="442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44EE7C1-BD1C-4624-A729-EA2B21DC0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5" y="5961822"/>
            <a:ext cx="668255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D8A940B-1046-4C48-97D0-194B2A820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10" y="491004"/>
            <a:ext cx="6685254" cy="442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7472AA-9011-4C27-A6C6-735ECAA5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14" y="5772809"/>
            <a:ext cx="668255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4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B55C468-B292-43F4-8B86-D92FD88F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2" y="533534"/>
            <a:ext cx="6682550" cy="442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CDAA0E7-8A53-4C83-8C1C-81540A4E0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2" y="5730279"/>
            <a:ext cx="668255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8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86469E5-E1F8-4B02-9C55-E66DA8A3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2" y="431933"/>
            <a:ext cx="6682550" cy="442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E38BD3B-9B9E-4D8B-8888-E9B24D48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2" y="5831880"/>
            <a:ext cx="668255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7398B2D-C946-454C-AAA2-344B1B217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2" y="489991"/>
            <a:ext cx="6682550" cy="442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690A531-BE75-4658-AF26-FE48A1C81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2" y="5918333"/>
            <a:ext cx="668255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3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</TotalTime>
  <Words>0</Words>
  <Application>Microsoft Office PowerPoint</Application>
  <PresentationFormat>自訂</PresentationFormat>
  <Paragraphs>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教學組專用電腦</dc:creator>
  <cp:lastModifiedBy>教學組專用電腦</cp:lastModifiedBy>
  <cp:revision>35</cp:revision>
  <cp:lastPrinted>2023-08-29T03:53:25Z</cp:lastPrinted>
  <dcterms:created xsi:type="dcterms:W3CDTF">2022-08-31T02:36:44Z</dcterms:created>
  <dcterms:modified xsi:type="dcterms:W3CDTF">2023-08-29T04:24:36Z</dcterms:modified>
</cp:coreProperties>
</file>